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0"/>
  </p:notesMasterIdLst>
  <p:sldIdLst>
    <p:sldId id="256" r:id="rId2"/>
    <p:sldId id="257" r:id="rId3"/>
    <p:sldId id="283" r:id="rId4"/>
    <p:sldId id="332" r:id="rId5"/>
    <p:sldId id="333" r:id="rId6"/>
    <p:sldId id="334" r:id="rId7"/>
    <p:sldId id="337" r:id="rId8"/>
    <p:sldId id="338" r:id="rId9"/>
    <p:sldId id="339" r:id="rId10"/>
    <p:sldId id="340" r:id="rId11"/>
    <p:sldId id="341" r:id="rId12"/>
    <p:sldId id="335" r:id="rId13"/>
    <p:sldId id="336" r:id="rId14"/>
    <p:sldId id="342" r:id="rId15"/>
    <p:sldId id="343" r:id="rId16"/>
    <p:sldId id="344" r:id="rId17"/>
    <p:sldId id="345" r:id="rId18"/>
    <p:sldId id="351" r:id="rId19"/>
    <p:sldId id="348" r:id="rId20"/>
    <p:sldId id="349" r:id="rId21"/>
    <p:sldId id="350" r:id="rId22"/>
    <p:sldId id="352" r:id="rId23"/>
    <p:sldId id="353" r:id="rId24"/>
    <p:sldId id="354" r:id="rId25"/>
    <p:sldId id="355" r:id="rId26"/>
    <p:sldId id="356" r:id="rId27"/>
    <p:sldId id="331" r:id="rId28"/>
    <p:sldId id="315" r:id="rId29"/>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fael Caveari Gomes" initials="RCG" lastIdx="1" clrIdx="0">
    <p:extLst>
      <p:ext uri="{19B8F6BF-5375-455C-9EA6-DF929625EA0E}">
        <p15:presenceInfo xmlns:p15="http://schemas.microsoft.com/office/powerpoint/2012/main" userId="f151694a10f6dec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91" autoAdjust="0"/>
    <p:restoredTop sz="87384" autoAdjust="0"/>
  </p:normalViewPr>
  <p:slideViewPr>
    <p:cSldViewPr>
      <p:cViewPr varScale="1">
        <p:scale>
          <a:sx n="63" d="100"/>
          <a:sy n="63" d="100"/>
        </p:scale>
        <p:origin x="1548" y="60"/>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fael Caveari Gomes" userId="f151694a10f6dec8" providerId="LiveId" clId="{C3EB7CFE-BBF2-4A30-9D56-FF487E393F11}"/>
    <pc:docChg chg="undo redo custSel addSld delSld modSld sldOrd">
      <pc:chgData name="Rafael Caveari Gomes" userId="f151694a10f6dec8" providerId="LiveId" clId="{C3EB7CFE-BBF2-4A30-9D56-FF487E393F11}" dt="2021-06-11T04:00:25.471" v="4648" actId="113"/>
      <pc:docMkLst>
        <pc:docMk/>
      </pc:docMkLst>
      <pc:sldChg chg="addSp delSp modSp mod modNotesTx">
        <pc:chgData name="Rafael Caveari Gomes" userId="f151694a10f6dec8" providerId="LiveId" clId="{C3EB7CFE-BBF2-4A30-9D56-FF487E393F11}" dt="2021-06-11T03:45:06.638" v="4538" actId="1035"/>
        <pc:sldMkLst>
          <pc:docMk/>
          <pc:sldMk cId="88883629" sldId="256"/>
        </pc:sldMkLst>
        <pc:spChg chg="mod">
          <ac:chgData name="Rafael Caveari Gomes" userId="f151694a10f6dec8" providerId="LiveId" clId="{C3EB7CFE-BBF2-4A30-9D56-FF487E393F11}" dt="2021-06-11T03:45:06.638" v="4538" actId="1035"/>
          <ac:spMkLst>
            <pc:docMk/>
            <pc:sldMk cId="88883629" sldId="256"/>
            <ac:spMk id="2" creationId="{00000000-0000-0000-0000-000000000000}"/>
          </ac:spMkLst>
        </pc:spChg>
        <pc:spChg chg="mod">
          <ac:chgData name="Rafael Caveari Gomes" userId="f151694a10f6dec8" providerId="LiveId" clId="{C3EB7CFE-BBF2-4A30-9D56-FF487E393F11}" dt="2021-06-08T22:53:05.823" v="112" actId="1036"/>
          <ac:spMkLst>
            <pc:docMk/>
            <pc:sldMk cId="88883629" sldId="256"/>
            <ac:spMk id="11" creationId="{00000000-0000-0000-0000-000000000000}"/>
          </ac:spMkLst>
        </pc:spChg>
        <pc:spChg chg="mod">
          <ac:chgData name="Rafael Caveari Gomes" userId="f151694a10f6dec8" providerId="LiveId" clId="{C3EB7CFE-BBF2-4A30-9D56-FF487E393F11}" dt="2021-06-08T22:51:31.439" v="20" actId="20577"/>
          <ac:spMkLst>
            <pc:docMk/>
            <pc:sldMk cId="88883629" sldId="256"/>
            <ac:spMk id="12" creationId="{00000000-0000-0000-0000-000000000000}"/>
          </ac:spMkLst>
        </pc:spChg>
        <pc:spChg chg="add del">
          <ac:chgData name="Rafael Caveari Gomes" userId="f151694a10f6dec8" providerId="LiveId" clId="{C3EB7CFE-BBF2-4A30-9D56-FF487E393F11}" dt="2021-06-11T03:41:10.136" v="4458" actId="22"/>
          <ac:spMkLst>
            <pc:docMk/>
            <pc:sldMk cId="88883629" sldId="256"/>
            <ac:spMk id="13" creationId="{13DFAEFC-3F2D-409F-8B00-D350D89F24AE}"/>
          </ac:spMkLst>
        </pc:spChg>
        <pc:spChg chg="del">
          <ac:chgData name="Rafael Caveari Gomes" userId="f151694a10f6dec8" providerId="LiveId" clId="{C3EB7CFE-BBF2-4A30-9D56-FF487E393F11}" dt="2021-06-08T22:51:02.040" v="4" actId="478"/>
          <ac:spMkLst>
            <pc:docMk/>
            <pc:sldMk cId="88883629" sldId="256"/>
            <ac:spMk id="13" creationId="{898028D0-A422-456B-A7AF-08F34D7931C3}"/>
          </ac:spMkLst>
        </pc:spChg>
      </pc:sldChg>
      <pc:sldChg chg="addSp delSp modSp mod modNotesTx">
        <pc:chgData name="Rafael Caveari Gomes" userId="f151694a10f6dec8" providerId="LiveId" clId="{C3EB7CFE-BBF2-4A30-9D56-FF487E393F11}" dt="2021-06-11T03:53:17.733" v="4644"/>
        <pc:sldMkLst>
          <pc:docMk/>
          <pc:sldMk cId="641771992" sldId="257"/>
        </pc:sldMkLst>
        <pc:spChg chg="del">
          <ac:chgData name="Rafael Caveari Gomes" userId="f151694a10f6dec8" providerId="LiveId" clId="{C3EB7CFE-BBF2-4A30-9D56-FF487E393F11}" dt="2021-06-11T03:53:16.750" v="4643" actId="478"/>
          <ac:spMkLst>
            <pc:docMk/>
            <pc:sldMk cId="641771992" sldId="257"/>
            <ac:spMk id="4" creationId="{F7EF8D00-1EE3-4715-847D-E869ABCF4621}"/>
          </ac:spMkLst>
        </pc:spChg>
        <pc:spChg chg="add mod">
          <ac:chgData name="Rafael Caveari Gomes" userId="f151694a10f6dec8" providerId="LiveId" clId="{C3EB7CFE-BBF2-4A30-9D56-FF487E393F11}" dt="2021-06-11T03:53:17.733" v="4644"/>
          <ac:spMkLst>
            <pc:docMk/>
            <pc:sldMk cId="641771992" sldId="257"/>
            <ac:spMk id="7" creationId="{C1530036-C0E9-4469-A0D2-ABFFAA20B364}"/>
          </ac:spMkLst>
        </pc:spChg>
        <pc:spChg chg="mod">
          <ac:chgData name="Rafael Caveari Gomes" userId="f151694a10f6dec8" providerId="LiveId" clId="{C3EB7CFE-BBF2-4A30-9D56-FF487E393F11}" dt="2021-06-11T02:44:51.187" v="3606" actId="1035"/>
          <ac:spMkLst>
            <pc:docMk/>
            <pc:sldMk cId="641771992" sldId="257"/>
            <ac:spMk id="11" creationId="{00000000-0000-0000-0000-000000000000}"/>
          </ac:spMkLst>
        </pc:spChg>
        <pc:picChg chg="mod">
          <ac:chgData name="Rafael Caveari Gomes" userId="f151694a10f6dec8" providerId="LiveId" clId="{C3EB7CFE-BBF2-4A30-9D56-FF487E393F11}" dt="2021-06-11T01:53:11.106" v="3260" actId="1076"/>
          <ac:picMkLst>
            <pc:docMk/>
            <pc:sldMk cId="641771992" sldId="257"/>
            <ac:picMk id="6" creationId="{2AB7A730-3540-4B16-9EDE-A81FC3657B8C}"/>
          </ac:picMkLst>
        </pc:picChg>
        <pc:picChg chg="del">
          <ac:chgData name="Rafael Caveari Gomes" userId="f151694a10f6dec8" providerId="LiveId" clId="{C3EB7CFE-BBF2-4A30-9D56-FF487E393F11}" dt="2021-06-08T22:55:36.192" v="113" actId="478"/>
          <ac:picMkLst>
            <pc:docMk/>
            <pc:sldMk cId="641771992" sldId="257"/>
            <ac:picMk id="8" creationId="{67253B0F-8402-4530-8567-CECD41022729}"/>
          </ac:picMkLst>
        </pc:picChg>
      </pc:sldChg>
      <pc:sldChg chg="del">
        <pc:chgData name="Rafael Caveari Gomes" userId="f151694a10f6dec8" providerId="LiveId" clId="{C3EB7CFE-BBF2-4A30-9D56-FF487E393F11}" dt="2021-06-09T01:20:14.957" v="1439" actId="47"/>
        <pc:sldMkLst>
          <pc:docMk/>
          <pc:sldMk cId="641771992" sldId="281"/>
        </pc:sldMkLst>
      </pc:sldChg>
      <pc:sldChg chg="del">
        <pc:chgData name="Rafael Caveari Gomes" userId="f151694a10f6dec8" providerId="LiveId" clId="{C3EB7CFE-BBF2-4A30-9D56-FF487E393F11}" dt="2021-06-09T01:20:12.910" v="1435" actId="47"/>
        <pc:sldMkLst>
          <pc:docMk/>
          <pc:sldMk cId="641771992" sldId="282"/>
        </pc:sldMkLst>
      </pc:sldChg>
      <pc:sldChg chg="addSp delSp modSp mod modNotes modNotesTx">
        <pc:chgData name="Rafael Caveari Gomes" userId="f151694a10f6dec8" providerId="LiveId" clId="{C3EB7CFE-BBF2-4A30-9D56-FF487E393F11}" dt="2021-06-11T03:53:13.654" v="4642"/>
        <pc:sldMkLst>
          <pc:docMk/>
          <pc:sldMk cId="641771992" sldId="283"/>
        </pc:sldMkLst>
        <pc:spChg chg="add del mod">
          <ac:chgData name="Rafael Caveari Gomes" userId="f151694a10f6dec8" providerId="LiveId" clId="{C3EB7CFE-BBF2-4A30-9D56-FF487E393F11}" dt="2021-06-11T03:53:11.495" v="4640"/>
          <ac:spMkLst>
            <pc:docMk/>
            <pc:sldMk cId="641771992" sldId="283"/>
            <ac:spMk id="7" creationId="{F7684EFE-A514-4F6B-99FF-2274BAFC9123}"/>
          </ac:spMkLst>
        </pc:spChg>
        <pc:spChg chg="del">
          <ac:chgData name="Rafael Caveari Gomes" userId="f151694a10f6dec8" providerId="LiveId" clId="{C3EB7CFE-BBF2-4A30-9D56-FF487E393F11}" dt="2021-06-11T03:53:12.623" v="4641" actId="478"/>
          <ac:spMkLst>
            <pc:docMk/>
            <pc:sldMk cId="641771992" sldId="283"/>
            <ac:spMk id="8" creationId="{07597321-8D5F-47E5-A61E-65EB3BDED345}"/>
          </ac:spMkLst>
        </pc:spChg>
        <pc:spChg chg="add mod">
          <ac:chgData name="Rafael Caveari Gomes" userId="f151694a10f6dec8" providerId="LiveId" clId="{C3EB7CFE-BBF2-4A30-9D56-FF487E393F11}" dt="2021-06-11T03:53:13.654" v="4642"/>
          <ac:spMkLst>
            <pc:docMk/>
            <pc:sldMk cId="641771992" sldId="283"/>
            <ac:spMk id="9" creationId="{AA1DB9DE-9938-497D-B380-262352566395}"/>
          </ac:spMkLst>
        </pc:spChg>
        <pc:spChg chg="mod">
          <ac:chgData name="Rafael Caveari Gomes" userId="f151694a10f6dec8" providerId="LiveId" clId="{C3EB7CFE-BBF2-4A30-9D56-FF487E393F11}" dt="2021-06-08T23:16:08.458" v="280" actId="20577"/>
          <ac:spMkLst>
            <pc:docMk/>
            <pc:sldMk cId="641771992" sldId="283"/>
            <ac:spMk id="11" creationId="{00000000-0000-0000-0000-000000000000}"/>
          </ac:spMkLst>
        </pc:spChg>
        <pc:picChg chg="del">
          <ac:chgData name="Rafael Caveari Gomes" userId="f151694a10f6dec8" providerId="LiveId" clId="{C3EB7CFE-BBF2-4A30-9D56-FF487E393F11}" dt="2021-06-08T22:55:43.145" v="114" actId="478"/>
          <ac:picMkLst>
            <pc:docMk/>
            <pc:sldMk cId="641771992" sldId="283"/>
            <ac:picMk id="4" creationId="{46A03E48-FDD9-4209-9FF7-C5D466783598}"/>
          </ac:picMkLst>
        </pc:picChg>
        <pc:picChg chg="del">
          <ac:chgData name="Rafael Caveari Gomes" userId="f151694a10f6dec8" providerId="LiveId" clId="{C3EB7CFE-BBF2-4A30-9D56-FF487E393F11}" dt="2021-06-08T22:55:44.614" v="116" actId="478"/>
          <ac:picMkLst>
            <pc:docMk/>
            <pc:sldMk cId="641771992" sldId="283"/>
            <ac:picMk id="5" creationId="{1EB996B8-F21A-4C7D-B6AE-AC7630DC767C}"/>
          </ac:picMkLst>
        </pc:picChg>
        <pc:picChg chg="add mod">
          <ac:chgData name="Rafael Caveari Gomes" userId="f151694a10f6dec8" providerId="LiveId" clId="{C3EB7CFE-BBF2-4A30-9D56-FF487E393F11}" dt="2021-06-08T23:15:10.854" v="268" actId="1076"/>
          <ac:picMkLst>
            <pc:docMk/>
            <pc:sldMk cId="641771992" sldId="283"/>
            <ac:picMk id="6" creationId="{0FAACFED-DB45-4474-81FE-1BFA37ABB822}"/>
          </ac:picMkLst>
        </pc:picChg>
        <pc:picChg chg="del">
          <ac:chgData name="Rafael Caveari Gomes" userId="f151694a10f6dec8" providerId="LiveId" clId="{C3EB7CFE-BBF2-4A30-9D56-FF487E393F11}" dt="2021-06-08T22:55:43.770" v="115" actId="478"/>
          <ac:picMkLst>
            <pc:docMk/>
            <pc:sldMk cId="641771992" sldId="283"/>
            <ac:picMk id="7" creationId="{88AAF83B-0816-46D2-9815-73384C0306DF}"/>
          </ac:picMkLst>
        </pc:picChg>
      </pc:sldChg>
      <pc:sldChg chg="del">
        <pc:chgData name="Rafael Caveari Gomes" userId="f151694a10f6dec8" providerId="LiveId" clId="{C3EB7CFE-BBF2-4A30-9D56-FF487E393F11}" dt="2021-06-09T01:20:13.582" v="1437" actId="47"/>
        <pc:sldMkLst>
          <pc:docMk/>
          <pc:sldMk cId="641771992" sldId="285"/>
        </pc:sldMkLst>
      </pc:sldChg>
      <pc:sldChg chg="del">
        <pc:chgData name="Rafael Caveari Gomes" userId="f151694a10f6dec8" providerId="LiveId" clId="{C3EB7CFE-BBF2-4A30-9D56-FF487E393F11}" dt="2021-06-09T01:20:23.332" v="1452" actId="47"/>
        <pc:sldMkLst>
          <pc:docMk/>
          <pc:sldMk cId="641771992" sldId="288"/>
        </pc:sldMkLst>
      </pc:sldChg>
      <pc:sldChg chg="delSp modSp add del mod">
        <pc:chgData name="Rafael Caveari Gomes" userId="f151694a10f6dec8" providerId="LiveId" clId="{C3EB7CFE-BBF2-4A30-9D56-FF487E393F11}" dt="2021-06-11T03:50:50.572" v="4605" actId="20577"/>
        <pc:sldMkLst>
          <pc:docMk/>
          <pc:sldMk cId="641771992" sldId="315"/>
        </pc:sldMkLst>
        <pc:spChg chg="mod">
          <ac:chgData name="Rafael Caveari Gomes" userId="f151694a10f6dec8" providerId="LiveId" clId="{C3EB7CFE-BBF2-4A30-9D56-FF487E393F11}" dt="2021-06-11T03:40:02.226" v="4445" actId="20577"/>
          <ac:spMkLst>
            <pc:docMk/>
            <pc:sldMk cId="641771992" sldId="315"/>
            <ac:spMk id="2" creationId="{00000000-0000-0000-0000-000000000000}"/>
          </ac:spMkLst>
        </pc:spChg>
        <pc:spChg chg="mod">
          <ac:chgData name="Rafael Caveari Gomes" userId="f151694a10f6dec8" providerId="LiveId" clId="{C3EB7CFE-BBF2-4A30-9D56-FF487E393F11}" dt="2021-06-11T03:50:50.572" v="4605" actId="20577"/>
          <ac:spMkLst>
            <pc:docMk/>
            <pc:sldMk cId="641771992" sldId="315"/>
            <ac:spMk id="6" creationId="{4F3154D2-6982-4911-8AD1-19ABCC13399C}"/>
          </ac:spMkLst>
        </pc:spChg>
        <pc:picChg chg="del">
          <ac:chgData name="Rafael Caveari Gomes" userId="f151694a10f6dec8" providerId="LiveId" clId="{C3EB7CFE-BBF2-4A30-9D56-FF487E393F11}" dt="2021-06-09T00:49:34.504" v="942" actId="478"/>
          <ac:picMkLst>
            <pc:docMk/>
            <pc:sldMk cId="641771992" sldId="315"/>
            <ac:picMk id="4" creationId="{0B5CFCFA-946E-4957-B173-3C2EC2D9E695}"/>
          </ac:picMkLst>
        </pc:picChg>
      </pc:sldChg>
      <pc:sldChg chg="del">
        <pc:chgData name="Rafael Caveari Gomes" userId="f151694a10f6dec8" providerId="LiveId" clId="{C3EB7CFE-BBF2-4A30-9D56-FF487E393F11}" dt="2021-06-09T01:20:14.207" v="1438" actId="47"/>
        <pc:sldMkLst>
          <pc:docMk/>
          <pc:sldMk cId="2435936142" sldId="316"/>
        </pc:sldMkLst>
      </pc:sldChg>
      <pc:sldChg chg="del">
        <pc:chgData name="Rafael Caveari Gomes" userId="f151694a10f6dec8" providerId="LiveId" clId="{C3EB7CFE-BBF2-4A30-9D56-FF487E393F11}" dt="2021-06-09T01:20:16.394" v="1442" actId="47"/>
        <pc:sldMkLst>
          <pc:docMk/>
          <pc:sldMk cId="3287979349" sldId="317"/>
        </pc:sldMkLst>
      </pc:sldChg>
      <pc:sldChg chg="del">
        <pc:chgData name="Rafael Caveari Gomes" userId="f151694a10f6dec8" providerId="LiveId" clId="{C3EB7CFE-BBF2-4A30-9D56-FF487E393F11}" dt="2021-06-09T01:20:16.285" v="1441" actId="47"/>
        <pc:sldMkLst>
          <pc:docMk/>
          <pc:sldMk cId="3577655407" sldId="318"/>
        </pc:sldMkLst>
      </pc:sldChg>
      <pc:sldChg chg="del">
        <pc:chgData name="Rafael Caveari Gomes" userId="f151694a10f6dec8" providerId="LiveId" clId="{C3EB7CFE-BBF2-4A30-9D56-FF487E393F11}" dt="2021-06-09T01:20:15.676" v="1440" actId="47"/>
        <pc:sldMkLst>
          <pc:docMk/>
          <pc:sldMk cId="2330564329" sldId="319"/>
        </pc:sldMkLst>
      </pc:sldChg>
      <pc:sldChg chg="del">
        <pc:chgData name="Rafael Caveari Gomes" userId="f151694a10f6dec8" providerId="LiveId" clId="{C3EB7CFE-BBF2-4A30-9D56-FF487E393F11}" dt="2021-06-09T01:20:17.035" v="1443" actId="47"/>
        <pc:sldMkLst>
          <pc:docMk/>
          <pc:sldMk cId="2423211734" sldId="320"/>
        </pc:sldMkLst>
      </pc:sldChg>
      <pc:sldChg chg="del">
        <pc:chgData name="Rafael Caveari Gomes" userId="f151694a10f6dec8" providerId="LiveId" clId="{C3EB7CFE-BBF2-4A30-9D56-FF487E393F11}" dt="2021-06-09T01:20:17.472" v="1444" actId="47"/>
        <pc:sldMkLst>
          <pc:docMk/>
          <pc:sldMk cId="2632031837" sldId="321"/>
        </pc:sldMkLst>
      </pc:sldChg>
      <pc:sldChg chg="del">
        <pc:chgData name="Rafael Caveari Gomes" userId="f151694a10f6dec8" providerId="LiveId" clId="{C3EB7CFE-BBF2-4A30-9D56-FF487E393F11}" dt="2021-06-09T01:20:17.910" v="1445" actId="47"/>
        <pc:sldMkLst>
          <pc:docMk/>
          <pc:sldMk cId="751396231" sldId="322"/>
        </pc:sldMkLst>
      </pc:sldChg>
      <pc:sldChg chg="del">
        <pc:chgData name="Rafael Caveari Gomes" userId="f151694a10f6dec8" providerId="LiveId" clId="{C3EB7CFE-BBF2-4A30-9D56-FF487E393F11}" dt="2021-06-09T01:20:18.535" v="1446" actId="47"/>
        <pc:sldMkLst>
          <pc:docMk/>
          <pc:sldMk cId="2680814875" sldId="323"/>
        </pc:sldMkLst>
      </pc:sldChg>
      <pc:sldChg chg="del">
        <pc:chgData name="Rafael Caveari Gomes" userId="f151694a10f6dec8" providerId="LiveId" clId="{C3EB7CFE-BBF2-4A30-9D56-FF487E393F11}" dt="2021-06-09T01:20:19.269" v="1447" actId="47"/>
        <pc:sldMkLst>
          <pc:docMk/>
          <pc:sldMk cId="909262811" sldId="324"/>
        </pc:sldMkLst>
      </pc:sldChg>
      <pc:sldChg chg="del">
        <pc:chgData name="Rafael Caveari Gomes" userId="f151694a10f6dec8" providerId="LiveId" clId="{C3EB7CFE-BBF2-4A30-9D56-FF487E393F11}" dt="2021-06-09T01:20:19.707" v="1448" actId="47"/>
        <pc:sldMkLst>
          <pc:docMk/>
          <pc:sldMk cId="1135710478" sldId="325"/>
        </pc:sldMkLst>
      </pc:sldChg>
      <pc:sldChg chg="del">
        <pc:chgData name="Rafael Caveari Gomes" userId="f151694a10f6dec8" providerId="LiveId" clId="{C3EB7CFE-BBF2-4A30-9D56-FF487E393F11}" dt="2021-06-09T01:20:20.722" v="1449" actId="47"/>
        <pc:sldMkLst>
          <pc:docMk/>
          <pc:sldMk cId="2833874706" sldId="326"/>
        </pc:sldMkLst>
      </pc:sldChg>
      <pc:sldChg chg="del">
        <pc:chgData name="Rafael Caveari Gomes" userId="f151694a10f6dec8" providerId="LiveId" clId="{C3EB7CFE-BBF2-4A30-9D56-FF487E393F11}" dt="2021-06-09T01:20:21.582" v="1450" actId="47"/>
        <pc:sldMkLst>
          <pc:docMk/>
          <pc:sldMk cId="1852081958" sldId="327"/>
        </pc:sldMkLst>
      </pc:sldChg>
      <pc:sldChg chg="del">
        <pc:chgData name="Rafael Caveari Gomes" userId="f151694a10f6dec8" providerId="LiveId" clId="{C3EB7CFE-BBF2-4A30-9D56-FF487E393F11}" dt="2021-06-09T01:20:22.582" v="1451" actId="47"/>
        <pc:sldMkLst>
          <pc:docMk/>
          <pc:sldMk cId="3198242738" sldId="328"/>
        </pc:sldMkLst>
      </pc:sldChg>
      <pc:sldChg chg="del">
        <pc:chgData name="Rafael Caveari Gomes" userId="f151694a10f6dec8" providerId="LiveId" clId="{C3EB7CFE-BBF2-4A30-9D56-FF487E393F11}" dt="2021-06-09T01:20:24.879" v="1453" actId="47"/>
        <pc:sldMkLst>
          <pc:docMk/>
          <pc:sldMk cId="153685518" sldId="329"/>
        </pc:sldMkLst>
      </pc:sldChg>
      <pc:sldChg chg="del">
        <pc:chgData name="Rafael Caveari Gomes" userId="f151694a10f6dec8" providerId="LiveId" clId="{C3EB7CFE-BBF2-4A30-9D56-FF487E393F11}" dt="2021-06-09T01:20:13.254" v="1436" actId="47"/>
        <pc:sldMkLst>
          <pc:docMk/>
          <pc:sldMk cId="2578126008" sldId="330"/>
        </pc:sldMkLst>
      </pc:sldChg>
      <pc:sldChg chg="addSp delSp modSp mod">
        <pc:chgData name="Rafael Caveari Gomes" userId="f151694a10f6dec8" providerId="LiveId" clId="{C3EB7CFE-BBF2-4A30-9D56-FF487E393F11}" dt="2021-06-11T03:51:09.310" v="4607" actId="167"/>
        <pc:sldMkLst>
          <pc:docMk/>
          <pc:sldMk cId="2686183829" sldId="331"/>
        </pc:sldMkLst>
        <pc:spChg chg="add mod ord">
          <ac:chgData name="Rafael Caveari Gomes" userId="f151694a10f6dec8" providerId="LiveId" clId="{C3EB7CFE-BBF2-4A30-9D56-FF487E393F11}" dt="2021-06-11T03:51:09.310" v="4607" actId="167"/>
          <ac:spMkLst>
            <pc:docMk/>
            <pc:sldMk cId="2686183829" sldId="331"/>
            <ac:spMk id="4" creationId="{DE82715C-EA5E-4C0C-9C36-34F12C0E410A}"/>
          </ac:spMkLst>
        </pc:spChg>
        <pc:spChg chg="del mod">
          <ac:chgData name="Rafael Caveari Gomes" userId="f151694a10f6dec8" providerId="LiveId" clId="{C3EB7CFE-BBF2-4A30-9D56-FF487E393F11}" dt="2021-06-08T23:44:06.042" v="729" actId="478"/>
          <ac:spMkLst>
            <pc:docMk/>
            <pc:sldMk cId="2686183829" sldId="331"/>
            <ac:spMk id="5" creationId="{1CE12DDB-9F11-4647-9971-51BBDC850D89}"/>
          </ac:spMkLst>
        </pc:spChg>
        <pc:spChg chg="add del mod">
          <ac:chgData name="Rafael Caveari Gomes" userId="f151694a10f6dec8" providerId="LiveId" clId="{C3EB7CFE-BBF2-4A30-9D56-FF487E393F11}" dt="2021-06-09T00:50:05.126" v="946"/>
          <ac:spMkLst>
            <pc:docMk/>
            <pc:sldMk cId="2686183829" sldId="331"/>
            <ac:spMk id="6" creationId="{34B8FDB9-0E79-4575-B407-89576344C0DB}"/>
          </ac:spMkLst>
        </pc:spChg>
        <pc:spChg chg="mod">
          <ac:chgData name="Rafael Caveari Gomes" userId="f151694a10f6dec8" providerId="LiveId" clId="{C3EB7CFE-BBF2-4A30-9D56-FF487E393F11}" dt="2021-06-11T03:19:13.262" v="3946" actId="20577"/>
          <ac:spMkLst>
            <pc:docMk/>
            <pc:sldMk cId="2686183829" sldId="331"/>
            <ac:spMk id="11" creationId="{00000000-0000-0000-0000-000000000000}"/>
          </ac:spMkLst>
        </pc:spChg>
      </pc:sldChg>
      <pc:sldChg chg="addSp delSp modSp add mod modNotes modNotesTx">
        <pc:chgData name="Rafael Caveari Gomes" userId="f151694a10f6dec8" providerId="LiveId" clId="{C3EB7CFE-BBF2-4A30-9D56-FF487E393F11}" dt="2021-06-11T01:14:09.961" v="2800" actId="20577"/>
        <pc:sldMkLst>
          <pc:docMk/>
          <pc:sldMk cId="2239793912" sldId="332"/>
        </pc:sldMkLst>
        <pc:spChg chg="mod">
          <ac:chgData name="Rafael Caveari Gomes" userId="f151694a10f6dec8" providerId="LiveId" clId="{C3EB7CFE-BBF2-4A30-9D56-FF487E393F11}" dt="2021-06-11T01:14:09.961" v="2800" actId="20577"/>
          <ac:spMkLst>
            <pc:docMk/>
            <pc:sldMk cId="2239793912" sldId="332"/>
            <ac:spMk id="2" creationId="{00000000-0000-0000-0000-000000000000}"/>
          </ac:spMkLst>
        </pc:spChg>
        <pc:spChg chg="mod">
          <ac:chgData name="Rafael Caveari Gomes" userId="f151694a10f6dec8" providerId="LiveId" clId="{C3EB7CFE-BBF2-4A30-9D56-FF487E393F11}" dt="2021-06-09T01:06:52.165" v="1262" actId="21"/>
          <ac:spMkLst>
            <pc:docMk/>
            <pc:sldMk cId="2239793912" sldId="332"/>
            <ac:spMk id="11" creationId="{00000000-0000-0000-0000-000000000000}"/>
          </ac:spMkLst>
        </pc:spChg>
        <pc:picChg chg="add mod">
          <ac:chgData name="Rafael Caveari Gomes" userId="f151694a10f6dec8" providerId="LiveId" clId="{C3EB7CFE-BBF2-4A30-9D56-FF487E393F11}" dt="2021-06-09T00:50:42.875" v="953" actId="1076"/>
          <ac:picMkLst>
            <pc:docMk/>
            <pc:sldMk cId="2239793912" sldId="332"/>
            <ac:picMk id="4" creationId="{FBA3B656-19FD-4ABB-ABA4-87FC9E0119D0}"/>
          </ac:picMkLst>
        </pc:picChg>
        <pc:picChg chg="del">
          <ac:chgData name="Rafael Caveari Gomes" userId="f151694a10f6dec8" providerId="LiveId" clId="{C3EB7CFE-BBF2-4A30-9D56-FF487E393F11}" dt="2021-06-08T23:19:04.104" v="405" actId="478"/>
          <ac:picMkLst>
            <pc:docMk/>
            <pc:sldMk cId="2239793912" sldId="332"/>
            <ac:picMk id="6" creationId="{0FAACFED-DB45-4474-81FE-1BFA37ABB822}"/>
          </ac:picMkLst>
        </pc:picChg>
        <pc:picChg chg="add mod ord">
          <ac:chgData name="Rafael Caveari Gomes" userId="f151694a10f6dec8" providerId="LiveId" clId="{C3EB7CFE-BBF2-4A30-9D56-FF487E393F11}" dt="2021-06-09T01:07:19.509" v="1269" actId="14100"/>
          <ac:picMkLst>
            <pc:docMk/>
            <pc:sldMk cId="2239793912" sldId="332"/>
            <ac:picMk id="7" creationId="{AC07A37F-A06D-4D69-AB9E-F2B15411C77F}"/>
          </ac:picMkLst>
        </pc:picChg>
      </pc:sldChg>
      <pc:sldChg chg="addSp delSp modSp add mod modNotesTx">
        <pc:chgData name="Rafael Caveari Gomes" userId="f151694a10f6dec8" providerId="LiveId" clId="{C3EB7CFE-BBF2-4A30-9D56-FF487E393F11}" dt="2021-06-11T03:53:02.044" v="4638"/>
        <pc:sldMkLst>
          <pc:docMk/>
          <pc:sldMk cId="3465401104" sldId="333"/>
        </pc:sldMkLst>
        <pc:spChg chg="mod">
          <ac:chgData name="Rafael Caveari Gomes" userId="f151694a10f6dec8" providerId="LiveId" clId="{C3EB7CFE-BBF2-4A30-9D56-FF487E393F11}" dt="2021-06-11T01:14:03.824" v="2798" actId="20577"/>
          <ac:spMkLst>
            <pc:docMk/>
            <pc:sldMk cId="3465401104" sldId="333"/>
            <ac:spMk id="2" creationId="{00000000-0000-0000-0000-000000000000}"/>
          </ac:spMkLst>
        </pc:spChg>
        <pc:spChg chg="del">
          <ac:chgData name="Rafael Caveari Gomes" userId="f151694a10f6dec8" providerId="LiveId" clId="{C3EB7CFE-BBF2-4A30-9D56-FF487E393F11}" dt="2021-06-11T03:53:00.893" v="4637" actId="478"/>
          <ac:spMkLst>
            <pc:docMk/>
            <pc:sldMk cId="3465401104" sldId="333"/>
            <ac:spMk id="8" creationId="{07597321-8D5F-47E5-A61E-65EB3BDED345}"/>
          </ac:spMkLst>
        </pc:spChg>
        <pc:spChg chg="mod">
          <ac:chgData name="Rafael Caveari Gomes" userId="f151694a10f6dec8" providerId="LiveId" clId="{C3EB7CFE-BBF2-4A30-9D56-FF487E393F11}" dt="2021-06-10T21:26:57.754" v="2155" actId="20577"/>
          <ac:spMkLst>
            <pc:docMk/>
            <pc:sldMk cId="3465401104" sldId="333"/>
            <ac:spMk id="11" creationId="{00000000-0000-0000-0000-000000000000}"/>
          </ac:spMkLst>
        </pc:spChg>
        <pc:spChg chg="add mod">
          <ac:chgData name="Rafael Caveari Gomes" userId="f151694a10f6dec8" providerId="LiveId" clId="{C3EB7CFE-BBF2-4A30-9D56-FF487E393F11}" dt="2021-06-11T03:53:02.044" v="4638"/>
          <ac:spMkLst>
            <pc:docMk/>
            <pc:sldMk cId="3465401104" sldId="333"/>
            <ac:spMk id="13" creationId="{B6055F0E-8365-461D-A620-F401F81867DE}"/>
          </ac:spMkLst>
        </pc:spChg>
        <pc:picChg chg="add del mod ord">
          <ac:chgData name="Rafael Caveari Gomes" userId="f151694a10f6dec8" providerId="LiveId" clId="{C3EB7CFE-BBF2-4A30-9D56-FF487E393F11}" dt="2021-06-10T21:26:51.760" v="2150" actId="22"/>
          <ac:picMkLst>
            <pc:docMk/>
            <pc:sldMk cId="3465401104" sldId="333"/>
            <ac:picMk id="4" creationId="{8F29AF94-6173-406E-8DB7-0F1C93E1C5DF}"/>
          </ac:picMkLst>
        </pc:picChg>
        <pc:picChg chg="del">
          <ac:chgData name="Rafael Caveari Gomes" userId="f151694a10f6dec8" providerId="LiveId" clId="{C3EB7CFE-BBF2-4A30-9D56-FF487E393F11}" dt="2021-06-09T01:06:56.806" v="1264" actId="478"/>
          <ac:picMkLst>
            <pc:docMk/>
            <pc:sldMk cId="3465401104" sldId="333"/>
            <ac:picMk id="4" creationId="{FBA3B656-19FD-4ABB-ABA4-87FC9E0119D0}"/>
          </ac:picMkLst>
        </pc:picChg>
        <pc:picChg chg="add mod">
          <ac:chgData name="Rafael Caveari Gomes" userId="f151694a10f6dec8" providerId="LiveId" clId="{C3EB7CFE-BBF2-4A30-9D56-FF487E393F11}" dt="2021-06-09T01:11:31.274" v="1346" actId="1076"/>
          <ac:picMkLst>
            <pc:docMk/>
            <pc:sldMk cId="3465401104" sldId="333"/>
            <ac:picMk id="5" creationId="{CFBA3419-0FF7-41CB-9A31-9920E9ECE1F4}"/>
          </ac:picMkLst>
        </pc:picChg>
        <pc:picChg chg="add del mod">
          <ac:chgData name="Rafael Caveari Gomes" userId="f151694a10f6dec8" providerId="LiveId" clId="{C3EB7CFE-BBF2-4A30-9D56-FF487E393F11}" dt="2021-06-10T21:26:51.057" v="2147" actId="22"/>
          <ac:picMkLst>
            <pc:docMk/>
            <pc:sldMk cId="3465401104" sldId="333"/>
            <ac:picMk id="7" creationId="{2F9643B9-7743-40BA-8150-4C4AAAE1693A}"/>
          </ac:picMkLst>
        </pc:picChg>
        <pc:picChg chg="del">
          <ac:chgData name="Rafael Caveari Gomes" userId="f151694a10f6dec8" providerId="LiveId" clId="{C3EB7CFE-BBF2-4A30-9D56-FF487E393F11}" dt="2021-06-09T01:06:55.322" v="1263" actId="478"/>
          <ac:picMkLst>
            <pc:docMk/>
            <pc:sldMk cId="3465401104" sldId="333"/>
            <ac:picMk id="7" creationId="{AC07A37F-A06D-4D69-AB9E-F2B15411C77F}"/>
          </ac:picMkLst>
        </pc:picChg>
        <pc:picChg chg="add del mod">
          <ac:chgData name="Rafael Caveari Gomes" userId="f151694a10f6dec8" providerId="LiveId" clId="{C3EB7CFE-BBF2-4A30-9D56-FF487E393F11}" dt="2021-06-09T01:13:21.877" v="1364" actId="22"/>
          <ac:picMkLst>
            <pc:docMk/>
            <pc:sldMk cId="3465401104" sldId="333"/>
            <ac:picMk id="9" creationId="{E48AA7CE-CB57-435A-9178-589CA9946497}"/>
          </ac:picMkLst>
        </pc:picChg>
        <pc:picChg chg="add mod ord">
          <ac:chgData name="Rafael Caveari Gomes" userId="f151694a10f6dec8" providerId="LiveId" clId="{C3EB7CFE-BBF2-4A30-9D56-FF487E393F11}" dt="2021-06-10T21:26:49.043" v="2140" actId="166"/>
          <ac:picMkLst>
            <pc:docMk/>
            <pc:sldMk cId="3465401104" sldId="333"/>
            <ac:picMk id="12" creationId="{73745AFC-822A-46E0-8D50-287D7CCCFA08}"/>
          </ac:picMkLst>
        </pc:picChg>
      </pc:sldChg>
      <pc:sldChg chg="addSp delSp modSp add mod modNotes modNotesTx">
        <pc:chgData name="Rafael Caveari Gomes" userId="f151694a10f6dec8" providerId="LiveId" clId="{C3EB7CFE-BBF2-4A30-9D56-FF487E393F11}" dt="2021-06-11T03:52:57.916" v="4636"/>
        <pc:sldMkLst>
          <pc:docMk/>
          <pc:sldMk cId="2987933719" sldId="334"/>
        </pc:sldMkLst>
        <pc:spChg chg="mod">
          <ac:chgData name="Rafael Caveari Gomes" userId="f151694a10f6dec8" providerId="LiveId" clId="{C3EB7CFE-BBF2-4A30-9D56-FF487E393F11}" dt="2021-06-09T01:18:21.685" v="1413" actId="20577"/>
          <ac:spMkLst>
            <pc:docMk/>
            <pc:sldMk cId="2987933719" sldId="334"/>
            <ac:spMk id="2" creationId="{00000000-0000-0000-0000-000000000000}"/>
          </ac:spMkLst>
        </pc:spChg>
        <pc:spChg chg="add mod">
          <ac:chgData name="Rafael Caveari Gomes" userId="f151694a10f6dec8" providerId="LiveId" clId="{C3EB7CFE-BBF2-4A30-9D56-FF487E393F11}" dt="2021-06-11T03:52:57.916" v="4636"/>
          <ac:spMkLst>
            <pc:docMk/>
            <pc:sldMk cId="2987933719" sldId="334"/>
            <ac:spMk id="7" creationId="{BBD9D483-BAC3-4AE4-9C87-4CD3FBF2F84B}"/>
          </ac:spMkLst>
        </pc:spChg>
        <pc:spChg chg="del">
          <ac:chgData name="Rafael Caveari Gomes" userId="f151694a10f6dec8" providerId="LiveId" clId="{C3EB7CFE-BBF2-4A30-9D56-FF487E393F11}" dt="2021-06-11T03:52:56.757" v="4635" actId="478"/>
          <ac:spMkLst>
            <pc:docMk/>
            <pc:sldMk cId="2987933719" sldId="334"/>
            <ac:spMk id="8" creationId="{07597321-8D5F-47E5-A61E-65EB3BDED345}"/>
          </ac:spMkLst>
        </pc:spChg>
        <pc:spChg chg="mod">
          <ac:chgData name="Rafael Caveari Gomes" userId="f151694a10f6dec8" providerId="LiveId" clId="{C3EB7CFE-BBF2-4A30-9D56-FF487E393F11}" dt="2021-06-10T21:16:50.640" v="2027" actId="114"/>
          <ac:spMkLst>
            <pc:docMk/>
            <pc:sldMk cId="2987933719" sldId="334"/>
            <ac:spMk id="11" creationId="{00000000-0000-0000-0000-000000000000}"/>
          </ac:spMkLst>
        </pc:spChg>
        <pc:picChg chg="add mod">
          <ac:chgData name="Rafael Caveari Gomes" userId="f151694a10f6dec8" providerId="LiveId" clId="{C3EB7CFE-BBF2-4A30-9D56-FF487E393F11}" dt="2021-06-10T20:50:00.525" v="1948" actId="1076"/>
          <ac:picMkLst>
            <pc:docMk/>
            <pc:sldMk cId="2987933719" sldId="334"/>
            <ac:picMk id="4" creationId="{6A1F20D8-21F1-4556-9B6E-99693F050A44}"/>
          </ac:picMkLst>
        </pc:picChg>
        <pc:picChg chg="del">
          <ac:chgData name="Rafael Caveari Gomes" userId="f151694a10f6dec8" providerId="LiveId" clId="{C3EB7CFE-BBF2-4A30-9D56-FF487E393F11}" dt="2021-06-09T01:18:24.489" v="1414" actId="478"/>
          <ac:picMkLst>
            <pc:docMk/>
            <pc:sldMk cId="2987933719" sldId="334"/>
            <ac:picMk id="5" creationId="{CFBA3419-0FF7-41CB-9A31-9920E9ECE1F4}"/>
          </ac:picMkLst>
        </pc:picChg>
        <pc:picChg chg="del">
          <ac:chgData name="Rafael Caveari Gomes" userId="f151694a10f6dec8" providerId="LiveId" clId="{C3EB7CFE-BBF2-4A30-9D56-FF487E393F11}" dt="2021-06-09T01:18:25.052" v="1415" actId="478"/>
          <ac:picMkLst>
            <pc:docMk/>
            <pc:sldMk cId="2987933719" sldId="334"/>
            <ac:picMk id="12" creationId="{73745AFC-822A-46E0-8D50-287D7CCCFA08}"/>
          </ac:picMkLst>
        </pc:picChg>
      </pc:sldChg>
      <pc:sldChg chg="addSp delSp modSp add mod modNotes modNotesTx">
        <pc:chgData name="Rafael Caveari Gomes" userId="f151694a10f6dec8" providerId="LiveId" clId="{C3EB7CFE-BBF2-4A30-9D56-FF487E393F11}" dt="2021-06-11T03:52:39.108" v="4632"/>
        <pc:sldMkLst>
          <pc:docMk/>
          <pc:sldMk cId="3592910127" sldId="335"/>
        </pc:sldMkLst>
        <pc:spChg chg="mod">
          <ac:chgData name="Rafael Caveari Gomes" userId="f151694a10f6dec8" providerId="LiveId" clId="{C3EB7CFE-BBF2-4A30-9D56-FF487E393F11}" dt="2021-06-10T22:57:02.745" v="2237" actId="20577"/>
          <ac:spMkLst>
            <pc:docMk/>
            <pc:sldMk cId="3592910127" sldId="335"/>
            <ac:spMk id="2" creationId="{00000000-0000-0000-0000-000000000000}"/>
          </ac:spMkLst>
        </pc:spChg>
        <pc:spChg chg="add mod">
          <ac:chgData name="Rafael Caveari Gomes" userId="f151694a10f6dec8" providerId="LiveId" clId="{C3EB7CFE-BBF2-4A30-9D56-FF487E393F11}" dt="2021-06-11T03:52:39.108" v="4632"/>
          <ac:spMkLst>
            <pc:docMk/>
            <pc:sldMk cId="3592910127" sldId="335"/>
            <ac:spMk id="6" creationId="{C39D76DB-1516-4026-B30D-636D31AD9FBA}"/>
          </ac:spMkLst>
        </pc:spChg>
        <pc:spChg chg="del">
          <ac:chgData name="Rafael Caveari Gomes" userId="f151694a10f6dec8" providerId="LiveId" clId="{C3EB7CFE-BBF2-4A30-9D56-FF487E393F11}" dt="2021-06-11T03:52:38.122" v="4631" actId="478"/>
          <ac:spMkLst>
            <pc:docMk/>
            <pc:sldMk cId="3592910127" sldId="335"/>
            <ac:spMk id="8" creationId="{07597321-8D5F-47E5-A61E-65EB3BDED345}"/>
          </ac:spMkLst>
        </pc:spChg>
        <pc:spChg chg="mod">
          <ac:chgData name="Rafael Caveari Gomes" userId="f151694a10f6dec8" providerId="LiveId" clId="{C3EB7CFE-BBF2-4A30-9D56-FF487E393F11}" dt="2021-06-10T22:58:07.373" v="2268" actId="20577"/>
          <ac:spMkLst>
            <pc:docMk/>
            <pc:sldMk cId="3592910127" sldId="335"/>
            <ac:spMk id="11" creationId="{00000000-0000-0000-0000-000000000000}"/>
          </ac:spMkLst>
        </pc:spChg>
        <pc:picChg chg="del">
          <ac:chgData name="Rafael Caveari Gomes" userId="f151694a10f6dec8" providerId="LiveId" clId="{C3EB7CFE-BBF2-4A30-9D56-FF487E393F11}" dt="2021-06-10T21:17:04.340" v="2042" actId="478"/>
          <ac:picMkLst>
            <pc:docMk/>
            <pc:sldMk cId="3592910127" sldId="335"/>
            <ac:picMk id="4" creationId="{6A1F20D8-21F1-4556-9B6E-99693F050A44}"/>
          </ac:picMkLst>
        </pc:picChg>
      </pc:sldChg>
      <pc:sldChg chg="addSp delSp modSp add mod modNotes">
        <pc:chgData name="Rafael Caveari Gomes" userId="f151694a10f6dec8" providerId="LiveId" clId="{C3EB7CFE-BBF2-4A30-9D56-FF487E393F11}" dt="2021-06-11T03:52:33.920" v="4630"/>
        <pc:sldMkLst>
          <pc:docMk/>
          <pc:sldMk cId="2586985766" sldId="336"/>
        </pc:sldMkLst>
        <pc:spChg chg="mod">
          <ac:chgData name="Rafael Caveari Gomes" userId="f151694a10f6dec8" providerId="LiveId" clId="{C3EB7CFE-BBF2-4A30-9D56-FF487E393F11}" dt="2021-06-10T22:57:06.214" v="2238" actId="20577"/>
          <ac:spMkLst>
            <pc:docMk/>
            <pc:sldMk cId="2586985766" sldId="336"/>
            <ac:spMk id="2" creationId="{00000000-0000-0000-0000-000000000000}"/>
          </ac:spMkLst>
        </pc:spChg>
        <pc:spChg chg="add mod">
          <ac:chgData name="Rafael Caveari Gomes" userId="f151694a10f6dec8" providerId="LiveId" clId="{C3EB7CFE-BBF2-4A30-9D56-FF487E393F11}" dt="2021-06-11T03:52:33.920" v="4630"/>
          <ac:spMkLst>
            <pc:docMk/>
            <pc:sldMk cId="2586985766" sldId="336"/>
            <ac:spMk id="5" creationId="{DF018910-954E-4C34-9F59-C60C447A8A79}"/>
          </ac:spMkLst>
        </pc:spChg>
        <pc:spChg chg="del">
          <ac:chgData name="Rafael Caveari Gomes" userId="f151694a10f6dec8" providerId="LiveId" clId="{C3EB7CFE-BBF2-4A30-9D56-FF487E393F11}" dt="2021-06-11T03:52:32.969" v="4629" actId="478"/>
          <ac:spMkLst>
            <pc:docMk/>
            <pc:sldMk cId="2586985766" sldId="336"/>
            <ac:spMk id="8" creationId="{07597321-8D5F-47E5-A61E-65EB3BDED345}"/>
          </ac:spMkLst>
        </pc:spChg>
        <pc:spChg chg="mod">
          <ac:chgData name="Rafael Caveari Gomes" userId="f151694a10f6dec8" providerId="LiveId" clId="{C3EB7CFE-BBF2-4A30-9D56-FF487E393F11}" dt="2021-06-10T22:56:00.921" v="2194" actId="20577"/>
          <ac:spMkLst>
            <pc:docMk/>
            <pc:sldMk cId="2586985766" sldId="336"/>
            <ac:spMk id="11" creationId="{00000000-0000-0000-0000-000000000000}"/>
          </ac:spMkLst>
        </pc:spChg>
      </pc:sldChg>
      <pc:sldChg chg="addSp delSp modSp add mod delAnim modAnim modNotes modNotesTx">
        <pc:chgData name="Rafael Caveari Gomes" userId="f151694a10f6dec8" providerId="LiveId" clId="{C3EB7CFE-BBF2-4A30-9D56-FF487E393F11}" dt="2021-06-11T03:52:52.351" v="4634"/>
        <pc:sldMkLst>
          <pc:docMk/>
          <pc:sldMk cId="881251390" sldId="337"/>
        </pc:sldMkLst>
        <pc:spChg chg="mod">
          <ac:chgData name="Rafael Caveari Gomes" userId="f151694a10f6dec8" providerId="LiveId" clId="{C3EB7CFE-BBF2-4A30-9D56-FF487E393F11}" dt="2021-06-10T22:56:54.322" v="2235" actId="20577"/>
          <ac:spMkLst>
            <pc:docMk/>
            <pc:sldMk cId="881251390" sldId="337"/>
            <ac:spMk id="2" creationId="{00000000-0000-0000-0000-000000000000}"/>
          </ac:spMkLst>
        </pc:spChg>
        <pc:spChg chg="del">
          <ac:chgData name="Rafael Caveari Gomes" userId="f151694a10f6dec8" providerId="LiveId" clId="{C3EB7CFE-BBF2-4A30-9D56-FF487E393F11}" dt="2021-06-11T03:52:51.386" v="4633" actId="478"/>
          <ac:spMkLst>
            <pc:docMk/>
            <pc:sldMk cId="881251390" sldId="337"/>
            <ac:spMk id="8" creationId="{07597321-8D5F-47E5-A61E-65EB3BDED345}"/>
          </ac:spMkLst>
        </pc:spChg>
        <pc:spChg chg="add mod">
          <ac:chgData name="Rafael Caveari Gomes" userId="f151694a10f6dec8" providerId="LiveId" clId="{C3EB7CFE-BBF2-4A30-9D56-FF487E393F11}" dt="2021-06-11T03:52:52.351" v="4634"/>
          <ac:spMkLst>
            <pc:docMk/>
            <pc:sldMk cId="881251390" sldId="337"/>
            <ac:spMk id="9" creationId="{B4E03748-CEC0-41D6-9200-C31560E9F36B}"/>
          </ac:spMkLst>
        </pc:spChg>
        <pc:spChg chg="mod">
          <ac:chgData name="Rafael Caveari Gomes" userId="f151694a10f6dec8" providerId="LiveId" clId="{C3EB7CFE-BBF2-4A30-9D56-FF487E393F11}" dt="2021-06-10T23:24:06.444" v="2529" actId="20577"/>
          <ac:spMkLst>
            <pc:docMk/>
            <pc:sldMk cId="881251390" sldId="337"/>
            <ac:spMk id="11" creationId="{00000000-0000-0000-0000-000000000000}"/>
          </ac:spMkLst>
        </pc:spChg>
        <pc:picChg chg="del">
          <ac:chgData name="Rafael Caveari Gomes" userId="f151694a10f6dec8" providerId="LiveId" clId="{C3EB7CFE-BBF2-4A30-9D56-FF487E393F11}" dt="2021-06-10T22:59:28.022" v="2336" actId="478"/>
          <ac:picMkLst>
            <pc:docMk/>
            <pc:sldMk cId="881251390" sldId="337"/>
            <ac:picMk id="4" creationId="{6A1F20D8-21F1-4556-9B6E-99693F050A44}"/>
          </ac:picMkLst>
        </pc:picChg>
        <pc:picChg chg="add del mod">
          <ac:chgData name="Rafael Caveari Gomes" userId="f151694a10f6dec8" providerId="LiveId" clId="{C3EB7CFE-BBF2-4A30-9D56-FF487E393F11}" dt="2021-06-10T23:18:23.295" v="2389" actId="478"/>
          <ac:picMkLst>
            <pc:docMk/>
            <pc:sldMk cId="881251390" sldId="337"/>
            <ac:picMk id="5" creationId="{893C5594-58B8-48F5-9BF1-D8AF12EF5E5F}"/>
          </ac:picMkLst>
        </pc:picChg>
        <pc:picChg chg="add del mod">
          <ac:chgData name="Rafael Caveari Gomes" userId="f151694a10f6dec8" providerId="LiveId" clId="{C3EB7CFE-BBF2-4A30-9D56-FF487E393F11}" dt="2021-06-10T23:17:37.302" v="2380" actId="478"/>
          <ac:picMkLst>
            <pc:docMk/>
            <pc:sldMk cId="881251390" sldId="337"/>
            <ac:picMk id="6" creationId="{FEA1A9BA-25C5-474D-B51D-430EB8FE645F}"/>
          </ac:picMkLst>
        </pc:picChg>
      </pc:sldChg>
      <pc:sldChg chg="addSp delSp modSp add mod modAnim modNotes modNotesTx">
        <pc:chgData name="Rafael Caveari Gomes" userId="f151694a10f6dec8" providerId="LiveId" clId="{C3EB7CFE-BBF2-4A30-9D56-FF487E393F11}" dt="2021-06-11T00:46:43.480" v="2571" actId="167"/>
        <pc:sldMkLst>
          <pc:docMk/>
          <pc:sldMk cId="13759459" sldId="338"/>
        </pc:sldMkLst>
        <pc:spChg chg="mod">
          <ac:chgData name="Rafael Caveari Gomes" userId="f151694a10f6dec8" providerId="LiveId" clId="{C3EB7CFE-BBF2-4A30-9D56-FF487E393F11}" dt="2021-06-11T00:32:02.540" v="2531" actId="20577"/>
          <ac:spMkLst>
            <pc:docMk/>
            <pc:sldMk cId="13759459" sldId="338"/>
            <ac:spMk id="2" creationId="{00000000-0000-0000-0000-000000000000}"/>
          </ac:spMkLst>
        </pc:spChg>
        <pc:spChg chg="add del mod">
          <ac:chgData name="Rafael Caveari Gomes" userId="f151694a10f6dec8" providerId="LiveId" clId="{C3EB7CFE-BBF2-4A30-9D56-FF487E393F11}" dt="2021-06-10T23:20:43.386" v="2419" actId="478"/>
          <ac:spMkLst>
            <pc:docMk/>
            <pc:sldMk cId="13759459" sldId="338"/>
            <ac:spMk id="4" creationId="{FCF5D8CB-8FEE-4AD2-A4EC-B38058883F7B}"/>
          </ac:spMkLst>
        </pc:spChg>
        <pc:spChg chg="del mod">
          <ac:chgData name="Rafael Caveari Gomes" userId="f151694a10f6dec8" providerId="LiveId" clId="{C3EB7CFE-BBF2-4A30-9D56-FF487E393F11}" dt="2021-06-10T23:20:42.388" v="2418" actId="478"/>
          <ac:spMkLst>
            <pc:docMk/>
            <pc:sldMk cId="13759459" sldId="338"/>
            <ac:spMk id="11" creationId="{00000000-0000-0000-0000-000000000000}"/>
          </ac:spMkLst>
        </pc:spChg>
        <pc:picChg chg="add mod ord">
          <ac:chgData name="Rafael Caveari Gomes" userId="f151694a10f6dec8" providerId="LiveId" clId="{C3EB7CFE-BBF2-4A30-9D56-FF487E393F11}" dt="2021-06-10T23:23:22.683" v="2435" actId="1076"/>
          <ac:picMkLst>
            <pc:docMk/>
            <pc:sldMk cId="13759459" sldId="338"/>
            <ac:picMk id="6" creationId="{75A30D21-60F8-462E-A2B9-56B7FE6AF546}"/>
          </ac:picMkLst>
        </pc:picChg>
        <pc:picChg chg="add mod">
          <ac:chgData name="Rafael Caveari Gomes" userId="f151694a10f6dec8" providerId="LiveId" clId="{C3EB7CFE-BBF2-4A30-9D56-FF487E393F11}" dt="2021-06-10T23:23:32.579" v="2437" actId="1076"/>
          <ac:picMkLst>
            <pc:docMk/>
            <pc:sldMk cId="13759459" sldId="338"/>
            <ac:picMk id="7" creationId="{1CCD6324-D879-4C0C-810A-BDEB15327874}"/>
          </ac:picMkLst>
        </pc:picChg>
        <pc:picChg chg="add del mod">
          <ac:chgData name="Rafael Caveari Gomes" userId="f151694a10f6dec8" providerId="LiveId" clId="{C3EB7CFE-BBF2-4A30-9D56-FF487E393F11}" dt="2021-06-11T00:36:24.366" v="2545" actId="478"/>
          <ac:picMkLst>
            <pc:docMk/>
            <pc:sldMk cId="13759459" sldId="338"/>
            <ac:picMk id="10" creationId="{8913209F-F731-4D4D-A07E-106D12CEF8F9}"/>
          </ac:picMkLst>
        </pc:picChg>
        <pc:picChg chg="add mod">
          <ac:chgData name="Rafael Caveari Gomes" userId="f151694a10f6dec8" providerId="LiveId" clId="{C3EB7CFE-BBF2-4A30-9D56-FF487E393F11}" dt="2021-06-11T00:36:53.642" v="2549" actId="1076"/>
          <ac:picMkLst>
            <pc:docMk/>
            <pc:sldMk cId="13759459" sldId="338"/>
            <ac:picMk id="13" creationId="{430BC0A1-E434-4878-972D-82E4A1BF4602}"/>
          </ac:picMkLst>
        </pc:picChg>
        <pc:picChg chg="add del mod">
          <ac:chgData name="Rafael Caveari Gomes" userId="f151694a10f6dec8" providerId="LiveId" clId="{C3EB7CFE-BBF2-4A30-9D56-FF487E393F11}" dt="2021-06-11T00:42:56.104" v="2558" actId="478"/>
          <ac:picMkLst>
            <pc:docMk/>
            <pc:sldMk cId="13759459" sldId="338"/>
            <ac:picMk id="15" creationId="{71349B2F-F40B-4D1C-9060-9ECA3143E039}"/>
          </ac:picMkLst>
        </pc:picChg>
        <pc:picChg chg="add del mod ord">
          <ac:chgData name="Rafael Caveari Gomes" userId="f151694a10f6dec8" providerId="LiveId" clId="{C3EB7CFE-BBF2-4A30-9D56-FF487E393F11}" dt="2021-06-11T00:46:31.123" v="2567" actId="478"/>
          <ac:picMkLst>
            <pc:docMk/>
            <pc:sldMk cId="13759459" sldId="338"/>
            <ac:picMk id="17" creationId="{232278C2-097D-493B-98F3-3517880E79D6}"/>
          </ac:picMkLst>
        </pc:picChg>
        <pc:picChg chg="add mod ord">
          <ac:chgData name="Rafael Caveari Gomes" userId="f151694a10f6dec8" providerId="LiveId" clId="{C3EB7CFE-BBF2-4A30-9D56-FF487E393F11}" dt="2021-06-11T00:46:43.480" v="2571" actId="167"/>
          <ac:picMkLst>
            <pc:docMk/>
            <pc:sldMk cId="13759459" sldId="338"/>
            <ac:picMk id="19" creationId="{01F77914-A3D4-4D92-BCAA-C5EFD19B878B}"/>
          </ac:picMkLst>
        </pc:picChg>
      </pc:sldChg>
      <pc:sldChg chg="addSp delSp modSp add mod delAnim modAnim modNotesTx">
        <pc:chgData name="Rafael Caveari Gomes" userId="f151694a10f6dec8" providerId="LiveId" clId="{C3EB7CFE-BBF2-4A30-9D56-FF487E393F11}" dt="2021-06-11T00:52:25.281" v="2636" actId="1076"/>
        <pc:sldMkLst>
          <pc:docMk/>
          <pc:sldMk cId="3275005055" sldId="339"/>
        </pc:sldMkLst>
        <pc:spChg chg="mod">
          <ac:chgData name="Rafael Caveari Gomes" userId="f151694a10f6dec8" providerId="LiveId" clId="{C3EB7CFE-BBF2-4A30-9D56-FF487E393F11}" dt="2021-06-11T00:48:57.783" v="2607" actId="20577"/>
          <ac:spMkLst>
            <pc:docMk/>
            <pc:sldMk cId="3275005055" sldId="339"/>
            <ac:spMk id="2" creationId="{00000000-0000-0000-0000-000000000000}"/>
          </ac:spMkLst>
        </pc:spChg>
        <pc:picChg chg="add mod">
          <ac:chgData name="Rafael Caveari Gomes" userId="f151694a10f6dec8" providerId="LiveId" clId="{C3EB7CFE-BBF2-4A30-9D56-FF487E393F11}" dt="2021-06-11T00:50:14.210" v="2612" actId="1076"/>
          <ac:picMkLst>
            <pc:docMk/>
            <pc:sldMk cId="3275005055" sldId="339"/>
            <ac:picMk id="4" creationId="{17F3FA7B-9EEB-4772-B86B-5E42F0391D7D}"/>
          </ac:picMkLst>
        </pc:picChg>
        <pc:picChg chg="del">
          <ac:chgData name="Rafael Caveari Gomes" userId="f151694a10f6dec8" providerId="LiveId" clId="{C3EB7CFE-BBF2-4A30-9D56-FF487E393F11}" dt="2021-06-11T00:51:31.239" v="2629" actId="478"/>
          <ac:picMkLst>
            <pc:docMk/>
            <pc:sldMk cId="3275005055" sldId="339"/>
            <ac:picMk id="6" creationId="{75A30D21-60F8-462E-A2B9-56B7FE6AF546}"/>
          </ac:picMkLst>
        </pc:picChg>
        <pc:picChg chg="del">
          <ac:chgData name="Rafael Caveari Gomes" userId="f151694a10f6dec8" providerId="LiveId" clId="{C3EB7CFE-BBF2-4A30-9D56-FF487E393F11}" dt="2021-06-11T00:48:31.534" v="2590" actId="478"/>
          <ac:picMkLst>
            <pc:docMk/>
            <pc:sldMk cId="3275005055" sldId="339"/>
            <ac:picMk id="7" creationId="{1CCD6324-D879-4C0C-810A-BDEB15327874}"/>
          </ac:picMkLst>
        </pc:picChg>
        <pc:picChg chg="add mod ord">
          <ac:chgData name="Rafael Caveari Gomes" userId="f151694a10f6dec8" providerId="LiveId" clId="{C3EB7CFE-BBF2-4A30-9D56-FF487E393F11}" dt="2021-06-11T00:51:47.441" v="2632" actId="1076"/>
          <ac:picMkLst>
            <pc:docMk/>
            <pc:sldMk cId="3275005055" sldId="339"/>
            <ac:picMk id="9" creationId="{A0454BD2-24DF-463F-8D39-9E09E4D0421F}"/>
          </ac:picMkLst>
        </pc:picChg>
        <pc:picChg chg="add mod">
          <ac:chgData name="Rafael Caveari Gomes" userId="f151694a10f6dec8" providerId="LiveId" clId="{C3EB7CFE-BBF2-4A30-9D56-FF487E393F11}" dt="2021-06-11T00:52:25.281" v="2636" actId="1076"/>
          <ac:picMkLst>
            <pc:docMk/>
            <pc:sldMk cId="3275005055" sldId="339"/>
            <ac:picMk id="10" creationId="{0B033408-ABFA-4FA4-B699-9225CBBB38B2}"/>
          </ac:picMkLst>
        </pc:picChg>
        <pc:picChg chg="del">
          <ac:chgData name="Rafael Caveari Gomes" userId="f151694a10f6dec8" providerId="LiveId" clId="{C3EB7CFE-BBF2-4A30-9D56-FF487E393F11}" dt="2021-06-11T00:50:11.691" v="2611" actId="478"/>
          <ac:picMkLst>
            <pc:docMk/>
            <pc:sldMk cId="3275005055" sldId="339"/>
            <ac:picMk id="13" creationId="{430BC0A1-E434-4878-972D-82E4A1BF4602}"/>
          </ac:picMkLst>
        </pc:picChg>
      </pc:sldChg>
      <pc:sldChg chg="addSp delSp modSp add mod delAnim modAnim modNotesTx">
        <pc:chgData name="Rafael Caveari Gomes" userId="f151694a10f6dec8" providerId="LiveId" clId="{C3EB7CFE-BBF2-4A30-9D56-FF487E393F11}" dt="2021-06-11T00:57:24.041" v="2668" actId="20577"/>
        <pc:sldMkLst>
          <pc:docMk/>
          <pc:sldMk cId="284638127" sldId="340"/>
        </pc:sldMkLst>
        <pc:spChg chg="mod">
          <ac:chgData name="Rafael Caveari Gomes" userId="f151694a10f6dec8" providerId="LiveId" clId="{C3EB7CFE-BBF2-4A30-9D56-FF487E393F11}" dt="2021-06-11T00:57:24.041" v="2668" actId="20577"/>
          <ac:spMkLst>
            <pc:docMk/>
            <pc:sldMk cId="284638127" sldId="340"/>
            <ac:spMk id="2" creationId="{00000000-0000-0000-0000-000000000000}"/>
          </ac:spMkLst>
        </pc:spChg>
        <pc:picChg chg="del">
          <ac:chgData name="Rafael Caveari Gomes" userId="f151694a10f6dec8" providerId="LiveId" clId="{C3EB7CFE-BBF2-4A30-9D56-FF487E393F11}" dt="2021-06-11T00:55:27.043" v="2643" actId="478"/>
          <ac:picMkLst>
            <pc:docMk/>
            <pc:sldMk cId="284638127" sldId="340"/>
            <ac:picMk id="4" creationId="{17F3FA7B-9EEB-4772-B86B-5E42F0391D7D}"/>
          </ac:picMkLst>
        </pc:picChg>
        <pc:picChg chg="add mod ord">
          <ac:chgData name="Rafael Caveari Gomes" userId="f151694a10f6dec8" providerId="LiveId" clId="{C3EB7CFE-BBF2-4A30-9D56-FF487E393F11}" dt="2021-06-11T00:56:25.162" v="2659" actId="167"/>
          <ac:picMkLst>
            <pc:docMk/>
            <pc:sldMk cId="284638127" sldId="340"/>
            <ac:picMk id="5" creationId="{BE686DF9-D2EB-42CC-AF85-E80C6662E983}"/>
          </ac:picMkLst>
        </pc:picChg>
        <pc:picChg chg="add mod">
          <ac:chgData name="Rafael Caveari Gomes" userId="f151694a10f6dec8" providerId="LiveId" clId="{C3EB7CFE-BBF2-4A30-9D56-FF487E393F11}" dt="2021-06-11T00:56:30.142" v="2661" actId="1076"/>
          <ac:picMkLst>
            <pc:docMk/>
            <pc:sldMk cId="284638127" sldId="340"/>
            <ac:picMk id="7" creationId="{7438DE7D-F75C-4F32-81D9-FD28319A7795}"/>
          </ac:picMkLst>
        </pc:picChg>
        <pc:picChg chg="del">
          <ac:chgData name="Rafael Caveari Gomes" userId="f151694a10f6dec8" providerId="LiveId" clId="{C3EB7CFE-BBF2-4A30-9D56-FF487E393F11}" dt="2021-06-11T00:56:05.562" v="2651" actId="478"/>
          <ac:picMkLst>
            <pc:docMk/>
            <pc:sldMk cId="284638127" sldId="340"/>
            <ac:picMk id="9" creationId="{A0454BD2-24DF-463F-8D39-9E09E4D0421F}"/>
          </ac:picMkLst>
        </pc:picChg>
        <pc:picChg chg="del">
          <ac:chgData name="Rafael Caveari Gomes" userId="f151694a10f6dec8" providerId="LiveId" clId="{C3EB7CFE-BBF2-4A30-9D56-FF487E393F11}" dt="2021-06-11T00:56:37.421" v="2662" actId="478"/>
          <ac:picMkLst>
            <pc:docMk/>
            <pc:sldMk cId="284638127" sldId="340"/>
            <ac:picMk id="10" creationId="{0B033408-ABFA-4FA4-B699-9225CBBB38B2}"/>
          </ac:picMkLst>
        </pc:picChg>
        <pc:picChg chg="add mod">
          <ac:chgData name="Rafael Caveari Gomes" userId="f151694a10f6dec8" providerId="LiveId" clId="{C3EB7CFE-BBF2-4A30-9D56-FF487E393F11}" dt="2021-06-11T00:56:50.109" v="2664" actId="1076"/>
          <ac:picMkLst>
            <pc:docMk/>
            <pc:sldMk cId="284638127" sldId="340"/>
            <ac:picMk id="11" creationId="{9E4D2985-6972-43B1-B825-45F180098FDB}"/>
          </ac:picMkLst>
        </pc:picChg>
        <pc:picChg chg="del">
          <ac:chgData name="Rafael Caveari Gomes" userId="f151694a10f6dec8" providerId="LiveId" clId="{C3EB7CFE-BBF2-4A30-9D56-FF487E393F11}" dt="2021-06-11T00:55:36.037" v="2647" actId="478"/>
          <ac:picMkLst>
            <pc:docMk/>
            <pc:sldMk cId="284638127" sldId="340"/>
            <ac:picMk id="19" creationId="{01F77914-A3D4-4D92-BCAA-C5EFD19B878B}"/>
          </ac:picMkLst>
        </pc:picChg>
      </pc:sldChg>
      <pc:sldChg chg="addSp delSp modSp add mod delAnim modAnim modNotesTx">
        <pc:chgData name="Rafael Caveari Gomes" userId="f151694a10f6dec8" providerId="LiveId" clId="{C3EB7CFE-BBF2-4A30-9D56-FF487E393F11}" dt="2021-06-11T01:10:07.183" v="2720" actId="6549"/>
        <pc:sldMkLst>
          <pc:docMk/>
          <pc:sldMk cId="4157608508" sldId="341"/>
        </pc:sldMkLst>
        <pc:spChg chg="mod">
          <ac:chgData name="Rafael Caveari Gomes" userId="f151694a10f6dec8" providerId="LiveId" clId="{C3EB7CFE-BBF2-4A30-9D56-FF487E393F11}" dt="2021-06-11T00:58:18.701" v="2696" actId="20577"/>
          <ac:spMkLst>
            <pc:docMk/>
            <pc:sldMk cId="4157608508" sldId="341"/>
            <ac:spMk id="2" creationId="{00000000-0000-0000-0000-000000000000}"/>
          </ac:spMkLst>
        </pc:spChg>
        <pc:picChg chg="add mod">
          <ac:chgData name="Rafael Caveari Gomes" userId="f151694a10f6dec8" providerId="LiveId" clId="{C3EB7CFE-BBF2-4A30-9D56-FF487E393F11}" dt="2021-06-11T00:58:57.308" v="2699" actId="1076"/>
          <ac:picMkLst>
            <pc:docMk/>
            <pc:sldMk cId="4157608508" sldId="341"/>
            <ac:picMk id="4" creationId="{29A27D5E-CAE0-4B25-AA06-63623993474D}"/>
          </ac:picMkLst>
        </pc:picChg>
        <pc:picChg chg="add del">
          <ac:chgData name="Rafael Caveari Gomes" userId="f151694a10f6dec8" providerId="LiveId" clId="{C3EB7CFE-BBF2-4A30-9D56-FF487E393F11}" dt="2021-06-11T01:00:03" v="2707" actId="478"/>
          <ac:picMkLst>
            <pc:docMk/>
            <pc:sldMk cId="4157608508" sldId="341"/>
            <ac:picMk id="5" creationId="{BE686DF9-D2EB-42CC-AF85-E80C6662E983}"/>
          </ac:picMkLst>
        </pc:picChg>
        <pc:picChg chg="del">
          <ac:chgData name="Rafael Caveari Gomes" userId="f151694a10f6dec8" providerId="LiveId" clId="{C3EB7CFE-BBF2-4A30-9D56-FF487E393F11}" dt="2021-06-11T00:58:54.088" v="2698" actId="478"/>
          <ac:picMkLst>
            <pc:docMk/>
            <pc:sldMk cId="4157608508" sldId="341"/>
            <ac:picMk id="7" creationId="{7438DE7D-F75C-4F32-81D9-FD28319A7795}"/>
          </ac:picMkLst>
        </pc:picChg>
        <pc:picChg chg="add del mod">
          <ac:chgData name="Rafael Caveari Gomes" userId="f151694a10f6dec8" providerId="LiveId" clId="{C3EB7CFE-BBF2-4A30-9D56-FF487E393F11}" dt="2021-06-11T00:59:42.141" v="2705" actId="478"/>
          <ac:picMkLst>
            <pc:docMk/>
            <pc:sldMk cId="4157608508" sldId="341"/>
            <ac:picMk id="9" creationId="{86D99BC6-CAD7-4D9C-B089-E39D20882AFB}"/>
          </ac:picMkLst>
        </pc:picChg>
        <pc:picChg chg="del">
          <ac:chgData name="Rafael Caveari Gomes" userId="f151694a10f6dec8" providerId="LiveId" clId="{C3EB7CFE-BBF2-4A30-9D56-FF487E393F11}" dt="2021-06-11T01:00:18.463" v="2714" actId="478"/>
          <ac:picMkLst>
            <pc:docMk/>
            <pc:sldMk cId="4157608508" sldId="341"/>
            <ac:picMk id="11" creationId="{9E4D2985-6972-43B1-B825-45F180098FDB}"/>
          </ac:picMkLst>
        </pc:picChg>
        <pc:picChg chg="add mod ord">
          <ac:chgData name="Rafael Caveari Gomes" userId="f151694a10f6dec8" providerId="LiveId" clId="{C3EB7CFE-BBF2-4A30-9D56-FF487E393F11}" dt="2021-06-11T01:00:14.468" v="2713" actId="1035"/>
          <ac:picMkLst>
            <pc:docMk/>
            <pc:sldMk cId="4157608508" sldId="341"/>
            <ac:picMk id="12" creationId="{89D1CE20-82BB-45D6-83A9-63CD342EEEF3}"/>
          </ac:picMkLst>
        </pc:picChg>
        <pc:picChg chg="add del mod">
          <ac:chgData name="Rafael Caveari Gomes" userId="f151694a10f6dec8" providerId="LiveId" clId="{C3EB7CFE-BBF2-4A30-9D56-FF487E393F11}" dt="2021-06-11T01:01:24.966" v="2717" actId="478"/>
          <ac:picMkLst>
            <pc:docMk/>
            <pc:sldMk cId="4157608508" sldId="341"/>
            <ac:picMk id="13" creationId="{447D3004-8079-49E4-97D6-769CC7323B03}"/>
          </ac:picMkLst>
        </pc:picChg>
        <pc:picChg chg="add mod">
          <ac:chgData name="Rafael Caveari Gomes" userId="f151694a10f6dec8" providerId="LiveId" clId="{C3EB7CFE-BBF2-4A30-9D56-FF487E393F11}" dt="2021-06-11T01:09:12.435" v="2719" actId="1076"/>
          <ac:picMkLst>
            <pc:docMk/>
            <pc:sldMk cId="4157608508" sldId="341"/>
            <ac:picMk id="14" creationId="{EC071651-178E-4552-A329-2ECCB1982B22}"/>
          </ac:picMkLst>
        </pc:picChg>
      </pc:sldChg>
      <pc:sldChg chg="addSp delSp modSp add mod chgLayout">
        <pc:chgData name="Rafael Caveari Gomes" userId="f151694a10f6dec8" providerId="LiveId" clId="{C3EB7CFE-BBF2-4A30-9D56-FF487E393F11}" dt="2021-06-11T03:52:30.685" v="4628"/>
        <pc:sldMkLst>
          <pc:docMk/>
          <pc:sldMk cId="557501256" sldId="342"/>
        </pc:sldMkLst>
        <pc:spChg chg="mod ord">
          <ac:chgData name="Rafael Caveari Gomes" userId="f151694a10f6dec8" providerId="LiveId" clId="{C3EB7CFE-BBF2-4A30-9D56-FF487E393F11}" dt="2021-06-11T01:37:27.217" v="3174" actId="6264"/>
          <ac:spMkLst>
            <pc:docMk/>
            <pc:sldMk cId="557501256" sldId="342"/>
            <ac:spMk id="2" creationId="{00000000-0000-0000-0000-000000000000}"/>
          </ac:spMkLst>
        </pc:spChg>
        <pc:spChg chg="add del mod">
          <ac:chgData name="Rafael Caveari Gomes" userId="f151694a10f6dec8" providerId="LiveId" clId="{C3EB7CFE-BBF2-4A30-9D56-FF487E393F11}" dt="2021-06-11T01:37:27.217" v="3174" actId="6264"/>
          <ac:spMkLst>
            <pc:docMk/>
            <pc:sldMk cId="557501256" sldId="342"/>
            <ac:spMk id="3" creationId="{2CF10C31-EC32-474E-B3FB-18444405DBD1}"/>
          </ac:spMkLst>
        </pc:spChg>
        <pc:spChg chg="add del mod">
          <ac:chgData name="Rafael Caveari Gomes" userId="f151694a10f6dec8" providerId="LiveId" clId="{C3EB7CFE-BBF2-4A30-9D56-FF487E393F11}" dt="2021-06-11T01:37:27.217" v="3174" actId="6264"/>
          <ac:spMkLst>
            <pc:docMk/>
            <pc:sldMk cId="557501256" sldId="342"/>
            <ac:spMk id="4" creationId="{F327E367-C50A-49E8-ADD1-228C1C15134C}"/>
          </ac:spMkLst>
        </pc:spChg>
        <pc:spChg chg="add del mod">
          <ac:chgData name="Rafael Caveari Gomes" userId="f151694a10f6dec8" providerId="LiveId" clId="{C3EB7CFE-BBF2-4A30-9D56-FF487E393F11}" dt="2021-06-11T01:37:27.217" v="3174" actId="6264"/>
          <ac:spMkLst>
            <pc:docMk/>
            <pc:sldMk cId="557501256" sldId="342"/>
            <ac:spMk id="5" creationId="{B1404870-68A6-4F28-B800-704733D22D26}"/>
          </ac:spMkLst>
        </pc:spChg>
        <pc:spChg chg="del mod ord">
          <ac:chgData name="Rafael Caveari Gomes" userId="f151694a10f6dec8" providerId="LiveId" clId="{C3EB7CFE-BBF2-4A30-9D56-FF487E393F11}" dt="2021-06-11T03:52:29.707" v="4627" actId="478"/>
          <ac:spMkLst>
            <pc:docMk/>
            <pc:sldMk cId="557501256" sldId="342"/>
            <ac:spMk id="8" creationId="{07597321-8D5F-47E5-A61E-65EB3BDED345}"/>
          </ac:spMkLst>
        </pc:spChg>
        <pc:spChg chg="add mod">
          <ac:chgData name="Rafael Caveari Gomes" userId="f151694a10f6dec8" providerId="LiveId" clId="{C3EB7CFE-BBF2-4A30-9D56-FF487E393F11}" dt="2021-06-11T03:52:30.685" v="4628"/>
          <ac:spMkLst>
            <pc:docMk/>
            <pc:sldMk cId="557501256" sldId="342"/>
            <ac:spMk id="9" creationId="{0FC40E46-54BF-469E-B942-8837EA7E05DF}"/>
          </ac:spMkLst>
        </pc:spChg>
        <pc:spChg chg="add del mod ord">
          <ac:chgData name="Rafael Caveari Gomes" userId="f151694a10f6dec8" providerId="LiveId" clId="{C3EB7CFE-BBF2-4A30-9D56-FF487E393F11}" dt="2021-06-11T01:37:44.250" v="3176" actId="1035"/>
          <ac:spMkLst>
            <pc:docMk/>
            <pc:sldMk cId="557501256" sldId="342"/>
            <ac:spMk id="11" creationId="{00000000-0000-0000-0000-000000000000}"/>
          </ac:spMkLst>
        </pc:spChg>
        <pc:graphicFrameChg chg="add del">
          <ac:chgData name="Rafael Caveari Gomes" userId="f151694a10f6dec8" providerId="LiveId" clId="{C3EB7CFE-BBF2-4A30-9D56-FF487E393F11}" dt="2021-06-11T01:37:10.864" v="3172" actId="26606"/>
          <ac:graphicFrameMkLst>
            <pc:docMk/>
            <pc:sldMk cId="557501256" sldId="342"/>
            <ac:graphicFrameMk id="13" creationId="{34FA70DF-2144-446B-A0B9-330FC9ACE3E9}"/>
          </ac:graphicFrameMkLst>
        </pc:graphicFrameChg>
      </pc:sldChg>
      <pc:sldChg chg="addSp delSp modSp add mod">
        <pc:chgData name="Rafael Caveari Gomes" userId="f151694a10f6dec8" providerId="LiveId" clId="{C3EB7CFE-BBF2-4A30-9D56-FF487E393F11}" dt="2021-06-11T03:52:27.285" v="4626"/>
        <pc:sldMkLst>
          <pc:docMk/>
          <pc:sldMk cId="3066416082" sldId="343"/>
        </pc:sldMkLst>
        <pc:spChg chg="add mod">
          <ac:chgData name="Rafael Caveari Gomes" userId="f151694a10f6dec8" providerId="LiveId" clId="{C3EB7CFE-BBF2-4A30-9D56-FF487E393F11}" dt="2021-06-11T03:52:27.285" v="4626"/>
          <ac:spMkLst>
            <pc:docMk/>
            <pc:sldMk cId="3066416082" sldId="343"/>
            <ac:spMk id="5" creationId="{538A8228-97BD-4CF7-B992-CB6C315F3732}"/>
          </ac:spMkLst>
        </pc:spChg>
        <pc:spChg chg="del">
          <ac:chgData name="Rafael Caveari Gomes" userId="f151694a10f6dec8" providerId="LiveId" clId="{C3EB7CFE-BBF2-4A30-9D56-FF487E393F11}" dt="2021-06-11T03:52:26.307" v="4625" actId="478"/>
          <ac:spMkLst>
            <pc:docMk/>
            <pc:sldMk cId="3066416082" sldId="343"/>
            <ac:spMk id="8" creationId="{07597321-8D5F-47E5-A61E-65EB3BDED345}"/>
          </ac:spMkLst>
        </pc:spChg>
        <pc:spChg chg="mod">
          <ac:chgData name="Rafael Caveari Gomes" userId="f151694a10f6dec8" providerId="LiveId" clId="{C3EB7CFE-BBF2-4A30-9D56-FF487E393F11}" dt="2021-06-11T01:41:19.522" v="3201" actId="1036"/>
          <ac:spMkLst>
            <pc:docMk/>
            <pc:sldMk cId="3066416082" sldId="343"/>
            <ac:spMk id="11" creationId="{00000000-0000-0000-0000-000000000000}"/>
          </ac:spMkLst>
        </pc:spChg>
      </pc:sldChg>
      <pc:sldChg chg="addSp delSp modSp add mod modNotesTx">
        <pc:chgData name="Rafael Caveari Gomes" userId="f151694a10f6dec8" providerId="LiveId" clId="{C3EB7CFE-BBF2-4A30-9D56-FF487E393F11}" dt="2021-06-11T03:52:19.771" v="4624"/>
        <pc:sldMkLst>
          <pc:docMk/>
          <pc:sldMk cId="1559337567" sldId="344"/>
        </pc:sldMkLst>
        <pc:spChg chg="mod">
          <ac:chgData name="Rafael Caveari Gomes" userId="f151694a10f6dec8" providerId="LiveId" clId="{C3EB7CFE-BBF2-4A30-9D56-FF487E393F11}" dt="2021-06-11T01:43:18.274" v="3221" actId="1036"/>
          <ac:spMkLst>
            <pc:docMk/>
            <pc:sldMk cId="1559337567" sldId="344"/>
            <ac:spMk id="2" creationId="{00000000-0000-0000-0000-000000000000}"/>
          </ac:spMkLst>
        </pc:spChg>
        <pc:spChg chg="add mod">
          <ac:chgData name="Rafael Caveari Gomes" userId="f151694a10f6dec8" providerId="LiveId" clId="{C3EB7CFE-BBF2-4A30-9D56-FF487E393F11}" dt="2021-06-11T03:52:19.771" v="4624"/>
          <ac:spMkLst>
            <pc:docMk/>
            <pc:sldMk cId="1559337567" sldId="344"/>
            <ac:spMk id="7" creationId="{A312087A-E2A8-4971-A0BE-0FB8B8CD27DA}"/>
          </ac:spMkLst>
        </pc:spChg>
        <pc:spChg chg="del">
          <ac:chgData name="Rafael Caveari Gomes" userId="f151694a10f6dec8" providerId="LiveId" clId="{C3EB7CFE-BBF2-4A30-9D56-FF487E393F11}" dt="2021-06-11T03:52:18.866" v="4623" actId="478"/>
          <ac:spMkLst>
            <pc:docMk/>
            <pc:sldMk cId="1559337567" sldId="344"/>
            <ac:spMk id="8" creationId="{07597321-8D5F-47E5-A61E-65EB3BDED345}"/>
          </ac:spMkLst>
        </pc:spChg>
        <pc:spChg chg="mod">
          <ac:chgData name="Rafael Caveari Gomes" userId="f151694a10f6dec8" providerId="LiveId" clId="{C3EB7CFE-BBF2-4A30-9D56-FF487E393F11}" dt="2021-06-11T01:44:27.651" v="3232" actId="403"/>
          <ac:spMkLst>
            <pc:docMk/>
            <pc:sldMk cId="1559337567" sldId="344"/>
            <ac:spMk id="11" creationId="{00000000-0000-0000-0000-000000000000}"/>
          </ac:spMkLst>
        </pc:spChg>
        <pc:picChg chg="add mod">
          <ac:chgData name="Rafael Caveari Gomes" userId="f151694a10f6dec8" providerId="LiveId" clId="{C3EB7CFE-BBF2-4A30-9D56-FF487E393F11}" dt="2021-06-11T01:49:40.104" v="3254" actId="1076"/>
          <ac:picMkLst>
            <pc:docMk/>
            <pc:sldMk cId="1559337567" sldId="344"/>
            <ac:picMk id="4" creationId="{3A2D3EA3-27A9-41E7-B080-A5D720AF8F47}"/>
          </ac:picMkLst>
        </pc:picChg>
      </pc:sldChg>
      <pc:sldChg chg="addSp delSp modSp add mod ord modNotesTx">
        <pc:chgData name="Rafael Caveari Gomes" userId="f151694a10f6dec8" providerId="LiveId" clId="{C3EB7CFE-BBF2-4A30-9D56-FF487E393F11}" dt="2021-06-11T02:27:21.024" v="3362" actId="20577"/>
        <pc:sldMkLst>
          <pc:docMk/>
          <pc:sldMk cId="2012737774" sldId="345"/>
        </pc:sldMkLst>
        <pc:spChg chg="mod">
          <ac:chgData name="Rafael Caveari Gomes" userId="f151694a10f6dec8" providerId="LiveId" clId="{C3EB7CFE-BBF2-4A30-9D56-FF487E393F11}" dt="2021-06-11T02:14:20.009" v="3275" actId="20577"/>
          <ac:spMkLst>
            <pc:docMk/>
            <pc:sldMk cId="2012737774" sldId="345"/>
            <ac:spMk id="2" creationId="{00000000-0000-0000-0000-000000000000}"/>
          </ac:spMkLst>
        </pc:spChg>
        <pc:spChg chg="mod">
          <ac:chgData name="Rafael Caveari Gomes" userId="f151694a10f6dec8" providerId="LiveId" clId="{C3EB7CFE-BBF2-4A30-9D56-FF487E393F11}" dt="2021-06-11T02:25:09.645" v="3354" actId="1035"/>
          <ac:spMkLst>
            <pc:docMk/>
            <pc:sldMk cId="2012737774" sldId="345"/>
            <ac:spMk id="11" creationId="{00000000-0000-0000-0000-000000000000}"/>
          </ac:spMkLst>
        </pc:spChg>
        <pc:picChg chg="add mod ord">
          <ac:chgData name="Rafael Caveari Gomes" userId="f151694a10f6dec8" providerId="LiveId" clId="{C3EB7CFE-BBF2-4A30-9D56-FF487E393F11}" dt="2021-06-11T02:25:24.316" v="3356" actId="166"/>
          <ac:picMkLst>
            <pc:docMk/>
            <pc:sldMk cId="2012737774" sldId="345"/>
            <ac:picMk id="4" creationId="{C5FA398B-3A81-4777-91D5-387D0D314E86}"/>
          </ac:picMkLst>
        </pc:picChg>
        <pc:picChg chg="add mod ord">
          <ac:chgData name="Rafael Caveari Gomes" userId="f151694a10f6dec8" providerId="LiveId" clId="{C3EB7CFE-BBF2-4A30-9D56-FF487E393F11}" dt="2021-06-11T02:25:20.304" v="3355" actId="1076"/>
          <ac:picMkLst>
            <pc:docMk/>
            <pc:sldMk cId="2012737774" sldId="345"/>
            <ac:picMk id="6" creationId="{838E036C-2F5D-4EDC-9289-A23BCBC8DDDC}"/>
          </ac:picMkLst>
        </pc:picChg>
        <pc:picChg chg="add del mod">
          <ac:chgData name="Rafael Caveari Gomes" userId="f151694a10f6dec8" providerId="LiveId" clId="{C3EB7CFE-BBF2-4A30-9D56-FF487E393F11}" dt="2021-06-11T02:24:15.682" v="3341" actId="478"/>
          <ac:picMkLst>
            <pc:docMk/>
            <pc:sldMk cId="2012737774" sldId="345"/>
            <ac:picMk id="9" creationId="{F5543142-7FF8-437E-BD61-EAEAFBE1D4BE}"/>
          </ac:picMkLst>
        </pc:picChg>
        <pc:picChg chg="add mod">
          <ac:chgData name="Rafael Caveari Gomes" userId="f151694a10f6dec8" providerId="LiveId" clId="{C3EB7CFE-BBF2-4A30-9D56-FF487E393F11}" dt="2021-06-11T02:22:41.626" v="3334" actId="1036"/>
          <ac:picMkLst>
            <pc:docMk/>
            <pc:sldMk cId="2012737774" sldId="345"/>
            <ac:picMk id="12" creationId="{18C9EB62-48B2-4BDC-8E11-0E0D64A48B8E}"/>
          </ac:picMkLst>
        </pc:picChg>
        <pc:picChg chg="add mod">
          <ac:chgData name="Rafael Caveari Gomes" userId="f151694a10f6dec8" providerId="LiveId" clId="{C3EB7CFE-BBF2-4A30-9D56-FF487E393F11}" dt="2021-06-11T02:22:46.149" v="3335" actId="1076"/>
          <ac:picMkLst>
            <pc:docMk/>
            <pc:sldMk cId="2012737774" sldId="345"/>
            <ac:picMk id="14" creationId="{91C9A423-CEAF-4309-B77F-B2366E5718C8}"/>
          </ac:picMkLst>
        </pc:picChg>
        <pc:picChg chg="add mod">
          <ac:chgData name="Rafael Caveari Gomes" userId="f151694a10f6dec8" providerId="LiveId" clId="{C3EB7CFE-BBF2-4A30-9D56-FF487E393F11}" dt="2021-06-11T02:24:20.614" v="3343" actId="1076"/>
          <ac:picMkLst>
            <pc:docMk/>
            <pc:sldMk cId="2012737774" sldId="345"/>
            <ac:picMk id="16" creationId="{739B7F5D-F88D-4EE1-BDF2-84FE77C3ABC3}"/>
          </ac:picMkLst>
        </pc:picChg>
      </pc:sldChg>
      <pc:sldChg chg="add del">
        <pc:chgData name="Rafael Caveari Gomes" userId="f151694a10f6dec8" providerId="LiveId" clId="{C3EB7CFE-BBF2-4A30-9D56-FF487E393F11}" dt="2021-06-11T02:14:07.188" v="3262" actId="47"/>
        <pc:sldMkLst>
          <pc:docMk/>
          <pc:sldMk cId="3963467924" sldId="345"/>
        </pc:sldMkLst>
      </pc:sldChg>
      <pc:sldChg chg="addSp delSp modSp add del mod chgLayout modNotesTx">
        <pc:chgData name="Rafael Caveari Gomes" userId="f151694a10f6dec8" providerId="LiveId" clId="{C3EB7CFE-BBF2-4A30-9D56-FF487E393F11}" dt="2021-06-11T03:16:57.468" v="3929" actId="47"/>
        <pc:sldMkLst>
          <pc:docMk/>
          <pc:sldMk cId="2535235784" sldId="346"/>
        </pc:sldMkLst>
        <pc:spChg chg="mod ord">
          <ac:chgData name="Rafael Caveari Gomes" userId="f151694a10f6dec8" providerId="LiveId" clId="{C3EB7CFE-BBF2-4A30-9D56-FF487E393F11}" dt="2021-06-11T03:14:55.509" v="3900" actId="6264"/>
          <ac:spMkLst>
            <pc:docMk/>
            <pc:sldMk cId="2535235784" sldId="346"/>
            <ac:spMk id="2" creationId="{00000000-0000-0000-0000-000000000000}"/>
          </ac:spMkLst>
        </pc:spChg>
        <pc:spChg chg="add del mod">
          <ac:chgData name="Rafael Caveari Gomes" userId="f151694a10f6dec8" providerId="LiveId" clId="{C3EB7CFE-BBF2-4A30-9D56-FF487E393F11}" dt="2021-06-11T03:14:55.509" v="3900" actId="6264"/>
          <ac:spMkLst>
            <pc:docMk/>
            <pc:sldMk cId="2535235784" sldId="346"/>
            <ac:spMk id="7" creationId="{249CF334-1704-41E4-889D-7ABD44517DEE}"/>
          </ac:spMkLst>
        </pc:spChg>
        <pc:spChg chg="mod ord">
          <ac:chgData name="Rafael Caveari Gomes" userId="f151694a10f6dec8" providerId="LiveId" clId="{C3EB7CFE-BBF2-4A30-9D56-FF487E393F11}" dt="2021-06-11T03:14:55.509" v="3900" actId="6264"/>
          <ac:spMkLst>
            <pc:docMk/>
            <pc:sldMk cId="2535235784" sldId="346"/>
            <ac:spMk id="8" creationId="{07597321-8D5F-47E5-A61E-65EB3BDED345}"/>
          </ac:spMkLst>
        </pc:spChg>
        <pc:spChg chg="add del mod">
          <ac:chgData name="Rafael Caveari Gomes" userId="f151694a10f6dec8" providerId="LiveId" clId="{C3EB7CFE-BBF2-4A30-9D56-FF487E393F11}" dt="2021-06-11T03:14:55.509" v="3900" actId="6264"/>
          <ac:spMkLst>
            <pc:docMk/>
            <pc:sldMk cId="2535235784" sldId="346"/>
            <ac:spMk id="9" creationId="{E3D10227-53C7-4B6D-A44D-A504EBCC8CB6}"/>
          </ac:spMkLst>
        </pc:spChg>
        <pc:spChg chg="add del mod">
          <ac:chgData name="Rafael Caveari Gomes" userId="f151694a10f6dec8" providerId="LiveId" clId="{C3EB7CFE-BBF2-4A30-9D56-FF487E393F11}" dt="2021-06-11T03:14:55.509" v="3900" actId="6264"/>
          <ac:spMkLst>
            <pc:docMk/>
            <pc:sldMk cId="2535235784" sldId="346"/>
            <ac:spMk id="10" creationId="{6311AEE4-0689-4923-A6EF-DFB5709176A1}"/>
          </ac:spMkLst>
        </pc:spChg>
        <pc:spChg chg="mod ord">
          <ac:chgData name="Rafael Caveari Gomes" userId="f151694a10f6dec8" providerId="LiveId" clId="{C3EB7CFE-BBF2-4A30-9D56-FF487E393F11}" dt="2021-06-11T03:14:55.509" v="3900" actId="6264"/>
          <ac:spMkLst>
            <pc:docMk/>
            <pc:sldMk cId="2535235784" sldId="346"/>
            <ac:spMk id="11" creationId="{00000000-0000-0000-0000-000000000000}"/>
          </ac:spMkLst>
        </pc:spChg>
        <pc:spChg chg="add del mod">
          <ac:chgData name="Rafael Caveari Gomes" userId="f151694a10f6dec8" providerId="LiveId" clId="{C3EB7CFE-BBF2-4A30-9D56-FF487E393F11}" dt="2021-06-11T03:11:35.679" v="3842" actId="26606"/>
          <ac:spMkLst>
            <pc:docMk/>
            <pc:sldMk cId="2535235784" sldId="346"/>
            <ac:spMk id="13" creationId="{67C69CB8-3861-444B-BD0E-6C7B0F8B1731}"/>
          </ac:spMkLst>
        </pc:spChg>
        <pc:spChg chg="add del mod ord">
          <ac:chgData name="Rafael Caveari Gomes" userId="f151694a10f6dec8" providerId="LiveId" clId="{C3EB7CFE-BBF2-4A30-9D56-FF487E393F11}" dt="2021-06-11T03:14:55.509" v="3900" actId="6264"/>
          <ac:spMkLst>
            <pc:docMk/>
            <pc:sldMk cId="2535235784" sldId="346"/>
            <ac:spMk id="15" creationId="{C83B467A-3CB1-4F40-B4BE-6D7BC3404314}"/>
          </ac:spMkLst>
        </pc:spChg>
        <pc:spChg chg="add del mod ord">
          <ac:chgData name="Rafael Caveari Gomes" userId="f151694a10f6dec8" providerId="LiveId" clId="{C3EB7CFE-BBF2-4A30-9D56-FF487E393F11}" dt="2021-06-11T03:14:55.509" v="3900" actId="6264"/>
          <ac:spMkLst>
            <pc:docMk/>
            <pc:sldMk cId="2535235784" sldId="346"/>
            <ac:spMk id="17" creationId="{5A77BE31-5BF0-40E0-9E94-C46F0AF1F0C2}"/>
          </ac:spMkLst>
        </pc:spChg>
        <pc:spChg chg="add del mod">
          <ac:chgData name="Rafael Caveari Gomes" userId="f151694a10f6dec8" providerId="LiveId" clId="{C3EB7CFE-BBF2-4A30-9D56-FF487E393F11}" dt="2021-06-11T03:11:35.679" v="3842" actId="26606"/>
          <ac:spMkLst>
            <pc:docMk/>
            <pc:sldMk cId="2535235784" sldId="346"/>
            <ac:spMk id="18" creationId="{0B376A6B-8911-4894-9748-AE2BE0D29FEE}"/>
          </ac:spMkLst>
        </pc:spChg>
        <pc:spChg chg="add del mod ord">
          <ac:chgData name="Rafael Caveari Gomes" userId="f151694a10f6dec8" providerId="LiveId" clId="{C3EB7CFE-BBF2-4A30-9D56-FF487E393F11}" dt="2021-06-11T03:14:55.509" v="3900" actId="6264"/>
          <ac:spMkLst>
            <pc:docMk/>
            <pc:sldMk cId="2535235784" sldId="346"/>
            <ac:spMk id="19" creationId="{F2F18D03-15ED-4DB0-91F4-F639D6A8FB04}"/>
          </ac:spMkLst>
        </pc:spChg>
        <pc:spChg chg="add del mod">
          <ac:chgData name="Rafael Caveari Gomes" userId="f151694a10f6dec8" providerId="LiveId" clId="{C3EB7CFE-BBF2-4A30-9D56-FF487E393F11}" dt="2021-06-11T03:11:37.429" v="3845" actId="26606"/>
          <ac:spMkLst>
            <pc:docMk/>
            <pc:sldMk cId="2535235784" sldId="346"/>
            <ac:spMk id="20" creationId="{4D74F94F-C1E6-40FD-90BE-4D93980CB6CE}"/>
          </ac:spMkLst>
        </pc:spChg>
        <pc:spChg chg="add del mod">
          <ac:chgData name="Rafael Caveari Gomes" userId="f151694a10f6dec8" providerId="LiveId" clId="{C3EB7CFE-BBF2-4A30-9D56-FF487E393F11}" dt="2021-06-11T03:11:37.429" v="3845" actId="26606"/>
          <ac:spMkLst>
            <pc:docMk/>
            <pc:sldMk cId="2535235784" sldId="346"/>
            <ac:spMk id="21" creationId="{8A5B1998-63DE-4F52-8FB6-474A7BB7B8D0}"/>
          </ac:spMkLst>
        </pc:spChg>
        <pc:spChg chg="add del mod">
          <ac:chgData name="Rafael Caveari Gomes" userId="f151694a10f6dec8" providerId="LiveId" clId="{C3EB7CFE-BBF2-4A30-9D56-FF487E393F11}" dt="2021-06-11T03:14:55.509" v="3900" actId="6264"/>
          <ac:spMkLst>
            <pc:docMk/>
            <pc:sldMk cId="2535235784" sldId="346"/>
            <ac:spMk id="23" creationId="{67C69CB8-3861-444B-BD0E-6C7B0F8B1731}"/>
          </ac:spMkLst>
        </pc:spChg>
        <pc:spChg chg="add del mod">
          <ac:chgData name="Rafael Caveari Gomes" userId="f151694a10f6dec8" providerId="LiveId" clId="{C3EB7CFE-BBF2-4A30-9D56-FF487E393F11}" dt="2021-06-11T03:14:55.509" v="3900" actId="6264"/>
          <ac:spMkLst>
            <pc:docMk/>
            <pc:sldMk cId="2535235784" sldId="346"/>
            <ac:spMk id="24" creationId="{0B376A6B-8911-4894-9748-AE2BE0D29FEE}"/>
          </ac:spMkLst>
        </pc:spChg>
        <pc:picChg chg="del">
          <ac:chgData name="Rafael Caveari Gomes" userId="f151694a10f6dec8" providerId="LiveId" clId="{C3EB7CFE-BBF2-4A30-9D56-FF487E393F11}" dt="2021-06-11T02:36:02.279" v="3396" actId="478"/>
          <ac:picMkLst>
            <pc:docMk/>
            <pc:sldMk cId="2535235784" sldId="346"/>
            <ac:picMk id="4" creationId="{C5FA398B-3A81-4777-91D5-387D0D314E86}"/>
          </ac:picMkLst>
        </pc:picChg>
        <pc:picChg chg="add mod">
          <ac:chgData name="Rafael Caveari Gomes" userId="f151694a10f6dec8" providerId="LiveId" clId="{C3EB7CFE-BBF2-4A30-9D56-FF487E393F11}" dt="2021-06-11T03:12:20.755" v="3871" actId="26606"/>
          <ac:picMkLst>
            <pc:docMk/>
            <pc:sldMk cId="2535235784" sldId="346"/>
            <ac:picMk id="5" creationId="{A45CB033-98D2-4C76-8076-3DA0CF104317}"/>
          </ac:picMkLst>
        </pc:picChg>
        <pc:picChg chg="del">
          <ac:chgData name="Rafael Caveari Gomes" userId="f151694a10f6dec8" providerId="LiveId" clId="{C3EB7CFE-BBF2-4A30-9D56-FF487E393F11}" dt="2021-06-11T02:36:01.290" v="3395" actId="478"/>
          <ac:picMkLst>
            <pc:docMk/>
            <pc:sldMk cId="2535235784" sldId="346"/>
            <ac:picMk id="6" creationId="{838E036C-2F5D-4EDC-9289-A23BCBC8DDDC}"/>
          </ac:picMkLst>
        </pc:picChg>
        <pc:picChg chg="del">
          <ac:chgData name="Rafael Caveari Gomes" userId="f151694a10f6dec8" providerId="LiveId" clId="{C3EB7CFE-BBF2-4A30-9D56-FF487E393F11}" dt="2021-06-11T02:36:09.422" v="3399" actId="478"/>
          <ac:picMkLst>
            <pc:docMk/>
            <pc:sldMk cId="2535235784" sldId="346"/>
            <ac:picMk id="12" creationId="{18C9EB62-48B2-4BDC-8E11-0E0D64A48B8E}"/>
          </ac:picMkLst>
        </pc:picChg>
        <pc:picChg chg="del">
          <ac:chgData name="Rafael Caveari Gomes" userId="f151694a10f6dec8" providerId="LiveId" clId="{C3EB7CFE-BBF2-4A30-9D56-FF487E393F11}" dt="2021-06-11T02:36:10.141" v="3400" actId="478"/>
          <ac:picMkLst>
            <pc:docMk/>
            <pc:sldMk cId="2535235784" sldId="346"/>
            <ac:picMk id="14" creationId="{91C9A423-CEAF-4309-B77F-B2366E5718C8}"/>
          </ac:picMkLst>
        </pc:picChg>
        <pc:picChg chg="del">
          <ac:chgData name="Rafael Caveari Gomes" userId="f151694a10f6dec8" providerId="LiveId" clId="{C3EB7CFE-BBF2-4A30-9D56-FF487E393F11}" dt="2021-06-11T02:36:02.701" v="3397" actId="478"/>
          <ac:picMkLst>
            <pc:docMk/>
            <pc:sldMk cId="2535235784" sldId="346"/>
            <ac:picMk id="16" creationId="{739B7F5D-F88D-4EE1-BDF2-84FE77C3ABC3}"/>
          </ac:picMkLst>
        </pc:picChg>
      </pc:sldChg>
      <pc:sldChg chg="delSp modSp add del mod modNotesTx">
        <pc:chgData name="Rafael Caveari Gomes" userId="f151694a10f6dec8" providerId="LiveId" clId="{C3EB7CFE-BBF2-4A30-9D56-FF487E393F11}" dt="2021-06-11T03:00:46.802" v="3736" actId="47"/>
        <pc:sldMkLst>
          <pc:docMk/>
          <pc:sldMk cId="4233512801" sldId="347"/>
        </pc:sldMkLst>
        <pc:spChg chg="mod">
          <ac:chgData name="Rafael Caveari Gomes" userId="f151694a10f6dec8" providerId="LiveId" clId="{C3EB7CFE-BBF2-4A30-9D56-FF487E393F11}" dt="2021-06-11T02:47:04.886" v="3637" actId="1036"/>
          <ac:spMkLst>
            <pc:docMk/>
            <pc:sldMk cId="4233512801" sldId="347"/>
            <ac:spMk id="2" creationId="{00000000-0000-0000-0000-000000000000}"/>
          </ac:spMkLst>
        </pc:spChg>
        <pc:spChg chg="mod">
          <ac:chgData name="Rafael Caveari Gomes" userId="f151694a10f6dec8" providerId="LiveId" clId="{C3EB7CFE-BBF2-4A30-9D56-FF487E393F11}" dt="2021-06-11T02:50:56.703" v="3672" actId="20577"/>
          <ac:spMkLst>
            <pc:docMk/>
            <pc:sldMk cId="4233512801" sldId="347"/>
            <ac:spMk id="11" creationId="{00000000-0000-0000-0000-000000000000}"/>
          </ac:spMkLst>
        </pc:spChg>
        <pc:picChg chg="del">
          <ac:chgData name="Rafael Caveari Gomes" userId="f151694a10f6dec8" providerId="LiveId" clId="{C3EB7CFE-BBF2-4A30-9D56-FF487E393F11}" dt="2021-06-11T02:45:55.066" v="3619" actId="478"/>
          <ac:picMkLst>
            <pc:docMk/>
            <pc:sldMk cId="4233512801" sldId="347"/>
            <ac:picMk id="5" creationId="{A45CB033-98D2-4C76-8076-3DA0CF104317}"/>
          </ac:picMkLst>
        </pc:picChg>
      </pc:sldChg>
      <pc:sldChg chg="addSp delSp modSp add mod chgLayout modNotesTx">
        <pc:chgData name="Rafael Caveari Gomes" userId="f151694a10f6dec8" providerId="LiveId" clId="{C3EB7CFE-BBF2-4A30-9D56-FF487E393F11}" dt="2021-06-11T03:52:05.807" v="4620"/>
        <pc:sldMkLst>
          <pc:docMk/>
          <pc:sldMk cId="2557508077" sldId="348"/>
        </pc:sldMkLst>
        <pc:spChg chg="mod">
          <ac:chgData name="Rafael Caveari Gomes" userId="f151694a10f6dec8" providerId="LiveId" clId="{C3EB7CFE-BBF2-4A30-9D56-FF487E393F11}" dt="2021-06-11T03:10:33.646" v="3832" actId="207"/>
          <ac:spMkLst>
            <pc:docMk/>
            <pc:sldMk cId="2557508077" sldId="348"/>
            <ac:spMk id="2" creationId="{00000000-0000-0000-0000-000000000000}"/>
          </ac:spMkLst>
        </pc:spChg>
        <pc:spChg chg="del mod ord">
          <ac:chgData name="Rafael Caveari Gomes" userId="f151694a10f6dec8" providerId="LiveId" clId="{C3EB7CFE-BBF2-4A30-9D56-FF487E393F11}" dt="2021-06-11T03:52:04.771" v="4619" actId="478"/>
          <ac:spMkLst>
            <pc:docMk/>
            <pc:sldMk cId="2557508077" sldId="348"/>
            <ac:spMk id="8" creationId="{07597321-8D5F-47E5-A61E-65EB3BDED345}"/>
          </ac:spMkLst>
        </pc:spChg>
        <pc:spChg chg="mod ord">
          <ac:chgData name="Rafael Caveari Gomes" userId="f151694a10f6dec8" providerId="LiveId" clId="{C3EB7CFE-BBF2-4A30-9D56-FF487E393F11}" dt="2021-06-11T03:13:58.736" v="3893" actId="20577"/>
          <ac:spMkLst>
            <pc:docMk/>
            <pc:sldMk cId="2557508077" sldId="348"/>
            <ac:spMk id="11" creationId="{00000000-0000-0000-0000-000000000000}"/>
          </ac:spMkLst>
        </pc:spChg>
        <pc:spChg chg="add mod">
          <ac:chgData name="Rafael Caveari Gomes" userId="f151694a10f6dec8" providerId="LiveId" clId="{C3EB7CFE-BBF2-4A30-9D56-FF487E393F11}" dt="2021-06-11T03:52:05.807" v="4620"/>
          <ac:spMkLst>
            <pc:docMk/>
            <pc:sldMk cId="2557508077" sldId="348"/>
            <ac:spMk id="13" creationId="{5ED57A3E-38AF-4FCF-8111-23026A90EBA7}"/>
          </ac:spMkLst>
        </pc:spChg>
        <pc:spChg chg="add del mod">
          <ac:chgData name="Rafael Caveari Gomes" userId="f151694a10f6dec8" providerId="LiveId" clId="{C3EB7CFE-BBF2-4A30-9D56-FF487E393F11}" dt="2021-06-11T03:10:13.585" v="3825" actId="478"/>
          <ac:spMkLst>
            <pc:docMk/>
            <pc:sldMk cId="2557508077" sldId="348"/>
            <ac:spMk id="16" creationId="{CBBF3C6B-BED1-4BF7-AF89-E55A16BCA6B6}"/>
          </ac:spMkLst>
        </pc:spChg>
        <pc:spChg chg="add del mod">
          <ac:chgData name="Rafael Caveari Gomes" userId="f151694a10f6dec8" providerId="LiveId" clId="{C3EB7CFE-BBF2-4A30-9D56-FF487E393F11}" dt="2021-06-11T03:10:11.712" v="3824" actId="478"/>
          <ac:spMkLst>
            <pc:docMk/>
            <pc:sldMk cId="2557508077" sldId="348"/>
            <ac:spMk id="18" creationId="{1A75DA0E-2680-49C6-8FE2-083FE53A9718}"/>
          </ac:spMkLst>
        </pc:spChg>
        <pc:picChg chg="add mod">
          <ac:chgData name="Rafael Caveari Gomes" userId="f151694a10f6dec8" providerId="LiveId" clId="{C3EB7CFE-BBF2-4A30-9D56-FF487E393F11}" dt="2021-06-11T03:10:42.841" v="3834" actId="1076"/>
          <ac:picMkLst>
            <pc:docMk/>
            <pc:sldMk cId="2557508077" sldId="348"/>
            <ac:picMk id="4" creationId="{FDB232FE-4F26-4960-99BC-CD25FDDA5BE5}"/>
          </ac:picMkLst>
        </pc:picChg>
        <pc:picChg chg="add del mod">
          <ac:chgData name="Rafael Caveari Gomes" userId="f151694a10f6dec8" providerId="LiveId" clId="{C3EB7CFE-BBF2-4A30-9D56-FF487E393F11}" dt="2021-06-11T03:10:01.035" v="3821" actId="478"/>
          <ac:picMkLst>
            <pc:docMk/>
            <pc:sldMk cId="2557508077" sldId="348"/>
            <ac:picMk id="6" creationId="{C3059302-03C0-4489-8CFE-92A85273CF4D}"/>
          </ac:picMkLst>
        </pc:picChg>
        <pc:picChg chg="add mod">
          <ac:chgData name="Rafael Caveari Gomes" userId="f151694a10f6dec8" providerId="LiveId" clId="{C3EB7CFE-BBF2-4A30-9D56-FF487E393F11}" dt="2021-06-11T03:11:00.834" v="3836" actId="1076"/>
          <ac:picMkLst>
            <pc:docMk/>
            <pc:sldMk cId="2557508077" sldId="348"/>
            <ac:picMk id="9" creationId="{F2417175-C833-439A-9DB6-A21D978597E4}"/>
          </ac:picMkLst>
        </pc:picChg>
      </pc:sldChg>
      <pc:sldChg chg="addSp delSp modSp add mod chgLayout">
        <pc:chgData name="Rafael Caveari Gomes" userId="f151694a10f6dec8" providerId="LiveId" clId="{C3EB7CFE-BBF2-4A30-9D56-FF487E393F11}" dt="2021-06-11T03:51:58.288" v="4618"/>
        <pc:sldMkLst>
          <pc:docMk/>
          <pc:sldMk cId="4102519520" sldId="349"/>
        </pc:sldMkLst>
        <pc:spChg chg="del mod">
          <ac:chgData name="Rafael Caveari Gomes" userId="f151694a10f6dec8" providerId="LiveId" clId="{C3EB7CFE-BBF2-4A30-9D56-FF487E393F11}" dt="2021-06-11T03:12:36.199" v="3872" actId="478"/>
          <ac:spMkLst>
            <pc:docMk/>
            <pc:sldMk cId="4102519520" sldId="349"/>
            <ac:spMk id="2" creationId="{00000000-0000-0000-0000-000000000000}"/>
          </ac:spMkLst>
        </pc:spChg>
        <pc:spChg chg="del mod ord">
          <ac:chgData name="Rafael Caveari Gomes" userId="f151694a10f6dec8" providerId="LiveId" clId="{C3EB7CFE-BBF2-4A30-9D56-FF487E393F11}" dt="2021-06-11T03:51:57.260" v="4617" actId="478"/>
          <ac:spMkLst>
            <pc:docMk/>
            <pc:sldMk cId="4102519520" sldId="349"/>
            <ac:spMk id="8" creationId="{07597321-8D5F-47E5-A61E-65EB3BDED345}"/>
          </ac:spMkLst>
        </pc:spChg>
        <pc:spChg chg="add del mod">
          <ac:chgData name="Rafael Caveari Gomes" userId="f151694a10f6dec8" providerId="LiveId" clId="{C3EB7CFE-BBF2-4A30-9D56-FF487E393F11}" dt="2021-06-11T03:12:39.414" v="3873" actId="478"/>
          <ac:spMkLst>
            <pc:docMk/>
            <pc:sldMk cId="4102519520" sldId="349"/>
            <ac:spMk id="10" creationId="{C79AC87B-DD00-44F9-ACC1-41CD8426E0B6}"/>
          </ac:spMkLst>
        </pc:spChg>
        <pc:spChg chg="mod ord">
          <ac:chgData name="Rafael Caveari Gomes" userId="f151694a10f6dec8" providerId="LiveId" clId="{C3EB7CFE-BBF2-4A30-9D56-FF487E393F11}" dt="2021-06-11T02:57:30.913" v="3723" actId="20577"/>
          <ac:spMkLst>
            <pc:docMk/>
            <pc:sldMk cId="4102519520" sldId="349"/>
            <ac:spMk id="11" creationId="{00000000-0000-0000-0000-000000000000}"/>
          </ac:spMkLst>
        </pc:spChg>
        <pc:spChg chg="add del mod">
          <ac:chgData name="Rafael Caveari Gomes" userId="f151694a10f6dec8" providerId="LiveId" clId="{C3EB7CFE-BBF2-4A30-9D56-FF487E393F11}" dt="2021-06-11T02:56:10.229" v="3698" actId="26606"/>
          <ac:spMkLst>
            <pc:docMk/>
            <pc:sldMk cId="4102519520" sldId="349"/>
            <ac:spMk id="16" creationId="{427F621F-322A-41D8-905A-8435F99428A0}"/>
          </ac:spMkLst>
        </pc:spChg>
        <pc:spChg chg="add mod">
          <ac:chgData name="Rafael Caveari Gomes" userId="f151694a10f6dec8" providerId="LiveId" clId="{C3EB7CFE-BBF2-4A30-9D56-FF487E393F11}" dt="2021-06-11T03:12:53.015" v="3876" actId="14100"/>
          <ac:spMkLst>
            <pc:docMk/>
            <pc:sldMk cId="4102519520" sldId="349"/>
            <ac:spMk id="17" creationId="{3A96092A-B241-4E6B-A96C-9577CC059917}"/>
          </ac:spMkLst>
        </pc:spChg>
        <pc:spChg chg="add del mod">
          <ac:chgData name="Rafael Caveari Gomes" userId="f151694a10f6dec8" providerId="LiveId" clId="{C3EB7CFE-BBF2-4A30-9D56-FF487E393F11}" dt="2021-06-11T02:56:10.229" v="3698" actId="26606"/>
          <ac:spMkLst>
            <pc:docMk/>
            <pc:sldMk cId="4102519520" sldId="349"/>
            <ac:spMk id="18" creationId="{57FF8C39-FEDA-41B9-8BEE-56DC5D1D08F1}"/>
          </ac:spMkLst>
        </pc:spChg>
        <pc:spChg chg="add mod">
          <ac:chgData name="Rafael Caveari Gomes" userId="f151694a10f6dec8" providerId="LiveId" clId="{C3EB7CFE-BBF2-4A30-9D56-FF487E393F11}" dt="2021-06-11T03:51:58.288" v="4618"/>
          <ac:spMkLst>
            <pc:docMk/>
            <pc:sldMk cId="4102519520" sldId="349"/>
            <ac:spMk id="19" creationId="{D4FA4649-7923-445A-91B6-5A34BB26121F}"/>
          </ac:spMkLst>
        </pc:spChg>
        <pc:spChg chg="add del mod">
          <ac:chgData name="Rafael Caveari Gomes" userId="f151694a10f6dec8" providerId="LiveId" clId="{C3EB7CFE-BBF2-4A30-9D56-FF487E393F11}" dt="2021-06-11T02:56:36.282" v="3701" actId="26606"/>
          <ac:spMkLst>
            <pc:docMk/>
            <pc:sldMk cId="4102519520" sldId="349"/>
            <ac:spMk id="20" creationId="{1FFA4588-9671-4442-B732-1298B91DE948}"/>
          </ac:spMkLst>
        </pc:spChg>
        <pc:spChg chg="add del mod">
          <ac:chgData name="Rafael Caveari Gomes" userId="f151694a10f6dec8" providerId="LiveId" clId="{C3EB7CFE-BBF2-4A30-9D56-FF487E393F11}" dt="2021-06-11T02:56:36.282" v="3701" actId="26606"/>
          <ac:spMkLst>
            <pc:docMk/>
            <pc:sldMk cId="4102519520" sldId="349"/>
            <ac:spMk id="21" creationId="{74A28769-A6E8-4731-88BB-E1160E5920AC}"/>
          </ac:spMkLst>
        </pc:spChg>
        <pc:picChg chg="del">
          <ac:chgData name="Rafael Caveari Gomes" userId="f151694a10f6dec8" providerId="LiveId" clId="{C3EB7CFE-BBF2-4A30-9D56-FF487E393F11}" dt="2021-06-11T02:54:21.788" v="3674" actId="478"/>
          <ac:picMkLst>
            <pc:docMk/>
            <pc:sldMk cId="4102519520" sldId="349"/>
            <ac:picMk id="4" creationId="{FDB232FE-4F26-4960-99BC-CD25FDDA5BE5}"/>
          </ac:picMkLst>
        </pc:picChg>
        <pc:picChg chg="add mod">
          <ac:chgData name="Rafael Caveari Gomes" userId="f151694a10f6dec8" providerId="LiveId" clId="{C3EB7CFE-BBF2-4A30-9D56-FF487E393F11}" dt="2021-06-11T02:59:38.095" v="3728" actId="1076"/>
          <ac:picMkLst>
            <pc:docMk/>
            <pc:sldMk cId="4102519520" sldId="349"/>
            <ac:picMk id="5" creationId="{6878ABEA-1F32-4C94-8962-371E9C36ACF8}"/>
          </ac:picMkLst>
        </pc:picChg>
        <pc:picChg chg="add mod">
          <ac:chgData name="Rafael Caveari Gomes" userId="f151694a10f6dec8" providerId="LiveId" clId="{C3EB7CFE-BBF2-4A30-9D56-FF487E393F11}" dt="2021-06-11T02:59:09.579" v="3726" actId="1076"/>
          <ac:picMkLst>
            <pc:docMk/>
            <pc:sldMk cId="4102519520" sldId="349"/>
            <ac:picMk id="7" creationId="{EFD1C26F-56D8-46CC-A016-B75A98395A59}"/>
          </ac:picMkLst>
        </pc:picChg>
      </pc:sldChg>
      <pc:sldChg chg="addSp delSp modSp add mod chgLayout">
        <pc:chgData name="Rafael Caveari Gomes" userId="f151694a10f6dec8" providerId="LiveId" clId="{C3EB7CFE-BBF2-4A30-9D56-FF487E393F11}" dt="2021-06-11T03:51:54.062" v="4616"/>
        <pc:sldMkLst>
          <pc:docMk/>
          <pc:sldMk cId="3949500979" sldId="350"/>
        </pc:sldMkLst>
        <pc:spChg chg="mod">
          <ac:chgData name="Rafael Caveari Gomes" userId="f151694a10f6dec8" providerId="LiveId" clId="{C3EB7CFE-BBF2-4A30-9D56-FF487E393F11}" dt="2021-06-11T03:05:50.835" v="3767" actId="207"/>
          <ac:spMkLst>
            <pc:docMk/>
            <pc:sldMk cId="3949500979" sldId="350"/>
            <ac:spMk id="2" creationId="{00000000-0000-0000-0000-000000000000}"/>
          </ac:spMkLst>
        </pc:spChg>
        <pc:spChg chg="del mod ord">
          <ac:chgData name="Rafael Caveari Gomes" userId="f151694a10f6dec8" providerId="LiveId" clId="{C3EB7CFE-BBF2-4A30-9D56-FF487E393F11}" dt="2021-06-11T03:51:53.063" v="4615" actId="478"/>
          <ac:spMkLst>
            <pc:docMk/>
            <pc:sldMk cId="3949500979" sldId="350"/>
            <ac:spMk id="8" creationId="{07597321-8D5F-47E5-A61E-65EB3BDED345}"/>
          </ac:spMkLst>
        </pc:spChg>
        <pc:spChg chg="mod ord">
          <ac:chgData name="Rafael Caveari Gomes" userId="f151694a10f6dec8" providerId="LiveId" clId="{C3EB7CFE-BBF2-4A30-9D56-FF487E393F11}" dt="2021-06-11T03:13:36.971" v="3890" actId="14100"/>
          <ac:spMkLst>
            <pc:docMk/>
            <pc:sldMk cId="3949500979" sldId="350"/>
            <ac:spMk id="11" creationId="{00000000-0000-0000-0000-000000000000}"/>
          </ac:spMkLst>
        </pc:spChg>
        <pc:spChg chg="add mod">
          <ac:chgData name="Rafael Caveari Gomes" userId="f151694a10f6dec8" providerId="LiveId" clId="{C3EB7CFE-BBF2-4A30-9D56-FF487E393F11}" dt="2021-06-11T03:51:54.062" v="4616"/>
          <ac:spMkLst>
            <pc:docMk/>
            <pc:sldMk cId="3949500979" sldId="350"/>
            <ac:spMk id="13" creationId="{89DCA96F-DF0B-4014-86DC-CDFA3CADF057}"/>
          </ac:spMkLst>
        </pc:spChg>
        <pc:spChg chg="add del mod">
          <ac:chgData name="Rafael Caveari Gomes" userId="f151694a10f6dec8" providerId="LiveId" clId="{C3EB7CFE-BBF2-4A30-9D56-FF487E393F11}" dt="2021-06-11T03:05:46.669" v="3766" actId="478"/>
          <ac:spMkLst>
            <pc:docMk/>
            <pc:sldMk cId="3949500979" sldId="350"/>
            <ac:spMk id="16" creationId="{BF8C8614-89F9-462C-AFA9-6A9E6A513857}"/>
          </ac:spMkLst>
        </pc:spChg>
        <pc:spChg chg="add del mod">
          <ac:chgData name="Rafael Caveari Gomes" userId="f151694a10f6dec8" providerId="LiveId" clId="{C3EB7CFE-BBF2-4A30-9D56-FF487E393F11}" dt="2021-06-11T03:05:44.424" v="3765" actId="478"/>
          <ac:spMkLst>
            <pc:docMk/>
            <pc:sldMk cId="3949500979" sldId="350"/>
            <ac:spMk id="18" creationId="{058ED263-B59E-4544-A331-266BBBA52865}"/>
          </ac:spMkLst>
        </pc:spChg>
        <pc:picChg chg="add mod ord">
          <ac:chgData name="Rafael Caveari Gomes" userId="f151694a10f6dec8" providerId="LiveId" clId="{C3EB7CFE-BBF2-4A30-9D56-FF487E393F11}" dt="2021-06-11T03:13:30.107" v="3887" actId="1038"/>
          <ac:picMkLst>
            <pc:docMk/>
            <pc:sldMk cId="3949500979" sldId="350"/>
            <ac:picMk id="4" creationId="{3F751DFA-2C0E-4D85-B330-9C638C01F2E3}"/>
          </ac:picMkLst>
        </pc:picChg>
        <pc:picChg chg="del">
          <ac:chgData name="Rafael Caveari Gomes" userId="f151694a10f6dec8" providerId="LiveId" clId="{C3EB7CFE-BBF2-4A30-9D56-FF487E393F11}" dt="2021-06-11T03:03:25.544" v="3742" actId="478"/>
          <ac:picMkLst>
            <pc:docMk/>
            <pc:sldMk cId="3949500979" sldId="350"/>
            <ac:picMk id="5" creationId="{6878ABEA-1F32-4C94-8962-371E9C36ACF8}"/>
          </ac:picMkLst>
        </pc:picChg>
        <pc:picChg chg="del">
          <ac:chgData name="Rafael Caveari Gomes" userId="f151694a10f6dec8" providerId="LiveId" clId="{C3EB7CFE-BBF2-4A30-9D56-FF487E393F11}" dt="2021-06-11T03:03:24.257" v="3741" actId="478"/>
          <ac:picMkLst>
            <pc:docMk/>
            <pc:sldMk cId="3949500979" sldId="350"/>
            <ac:picMk id="7" creationId="{EFD1C26F-56D8-46CC-A016-B75A98395A59}"/>
          </ac:picMkLst>
        </pc:picChg>
        <pc:picChg chg="add mod">
          <ac:chgData name="Rafael Caveari Gomes" userId="f151694a10f6dec8" providerId="LiveId" clId="{C3EB7CFE-BBF2-4A30-9D56-FF487E393F11}" dt="2021-06-11T03:13:30.107" v="3887" actId="1038"/>
          <ac:picMkLst>
            <pc:docMk/>
            <pc:sldMk cId="3949500979" sldId="350"/>
            <ac:picMk id="9" creationId="{D2228FBC-6D71-4A3E-86A3-E8B77993C9E2}"/>
          </ac:picMkLst>
        </pc:picChg>
      </pc:sldChg>
      <pc:sldChg chg="add del">
        <pc:chgData name="Rafael Caveari Gomes" userId="f151694a10f6dec8" providerId="LiveId" clId="{C3EB7CFE-BBF2-4A30-9D56-FF487E393F11}" dt="2021-06-11T03:15:50.395" v="3904"/>
        <pc:sldMkLst>
          <pc:docMk/>
          <pc:sldMk cId="1548136857" sldId="351"/>
        </pc:sldMkLst>
      </pc:sldChg>
      <pc:sldChg chg="addSp delSp modSp add mod modNotesTx">
        <pc:chgData name="Rafael Caveari Gomes" userId="f151694a10f6dec8" providerId="LiveId" clId="{C3EB7CFE-BBF2-4A30-9D56-FF487E393F11}" dt="2021-06-11T03:52:09.572" v="4622"/>
        <pc:sldMkLst>
          <pc:docMk/>
          <pc:sldMk cId="3784958955" sldId="351"/>
        </pc:sldMkLst>
        <pc:spChg chg="mod">
          <ac:chgData name="Rafael Caveari Gomes" userId="f151694a10f6dec8" providerId="LiveId" clId="{C3EB7CFE-BBF2-4A30-9D56-FF487E393F11}" dt="2021-06-11T03:16:23.418" v="3912"/>
          <ac:spMkLst>
            <pc:docMk/>
            <pc:sldMk cId="3784958955" sldId="351"/>
            <ac:spMk id="2" creationId="{00000000-0000-0000-0000-000000000000}"/>
          </ac:spMkLst>
        </pc:spChg>
        <pc:spChg chg="del">
          <ac:chgData name="Rafael Caveari Gomes" userId="f151694a10f6dec8" providerId="LiveId" clId="{C3EB7CFE-BBF2-4A30-9D56-FF487E393F11}" dt="2021-06-11T03:52:08.594" v="4621" actId="478"/>
          <ac:spMkLst>
            <pc:docMk/>
            <pc:sldMk cId="3784958955" sldId="351"/>
            <ac:spMk id="8" creationId="{07597321-8D5F-47E5-A61E-65EB3BDED345}"/>
          </ac:spMkLst>
        </pc:spChg>
        <pc:spChg chg="mod">
          <ac:chgData name="Rafael Caveari Gomes" userId="f151694a10f6dec8" providerId="LiveId" clId="{C3EB7CFE-BBF2-4A30-9D56-FF487E393F11}" dt="2021-06-11T03:17:39.888" v="3945" actId="20577"/>
          <ac:spMkLst>
            <pc:docMk/>
            <pc:sldMk cId="3784958955" sldId="351"/>
            <ac:spMk id="11" creationId="{00000000-0000-0000-0000-000000000000}"/>
          </ac:spMkLst>
        </pc:spChg>
        <pc:spChg chg="add mod">
          <ac:chgData name="Rafael Caveari Gomes" userId="f151694a10f6dec8" providerId="LiveId" clId="{C3EB7CFE-BBF2-4A30-9D56-FF487E393F11}" dt="2021-06-11T03:52:09.572" v="4622"/>
          <ac:spMkLst>
            <pc:docMk/>
            <pc:sldMk cId="3784958955" sldId="351"/>
            <ac:spMk id="13" creationId="{A16B199C-2529-4705-B53E-377679BEF319}"/>
          </ac:spMkLst>
        </pc:spChg>
        <pc:picChg chg="del">
          <ac:chgData name="Rafael Caveari Gomes" userId="f151694a10f6dec8" providerId="LiveId" clId="{C3EB7CFE-BBF2-4A30-9D56-FF487E393F11}" dt="2021-06-11T03:16:14.914" v="3910" actId="478"/>
          <ac:picMkLst>
            <pc:docMk/>
            <pc:sldMk cId="3784958955" sldId="351"/>
            <ac:picMk id="4" creationId="{C5FA398B-3A81-4777-91D5-387D0D314E86}"/>
          </ac:picMkLst>
        </pc:picChg>
        <pc:picChg chg="del">
          <ac:chgData name="Rafael Caveari Gomes" userId="f151694a10f6dec8" providerId="LiveId" clId="{C3EB7CFE-BBF2-4A30-9D56-FF487E393F11}" dt="2021-06-11T03:16:14.539" v="3909" actId="478"/>
          <ac:picMkLst>
            <pc:docMk/>
            <pc:sldMk cId="3784958955" sldId="351"/>
            <ac:picMk id="6" creationId="{838E036C-2F5D-4EDC-9289-A23BCBC8DDDC}"/>
          </ac:picMkLst>
        </pc:picChg>
        <pc:picChg chg="add mod">
          <ac:chgData name="Rafael Caveari Gomes" userId="f151694a10f6dec8" providerId="LiveId" clId="{C3EB7CFE-BBF2-4A30-9D56-FF487E393F11}" dt="2021-06-11T03:17:24.006" v="3935" actId="1076"/>
          <ac:picMkLst>
            <pc:docMk/>
            <pc:sldMk cId="3784958955" sldId="351"/>
            <ac:picMk id="10" creationId="{983A7668-31BB-40DC-832D-D0A32D59D658}"/>
          </ac:picMkLst>
        </pc:picChg>
        <pc:picChg chg="del">
          <ac:chgData name="Rafael Caveari Gomes" userId="f151694a10f6dec8" providerId="LiveId" clId="{C3EB7CFE-BBF2-4A30-9D56-FF487E393F11}" dt="2021-06-11T03:16:15.336" v="3911" actId="478"/>
          <ac:picMkLst>
            <pc:docMk/>
            <pc:sldMk cId="3784958955" sldId="351"/>
            <ac:picMk id="12" creationId="{18C9EB62-48B2-4BDC-8E11-0E0D64A48B8E}"/>
          </ac:picMkLst>
        </pc:picChg>
        <pc:picChg chg="del">
          <ac:chgData name="Rafael Caveari Gomes" userId="f151694a10f6dec8" providerId="LiveId" clId="{C3EB7CFE-BBF2-4A30-9D56-FF487E393F11}" dt="2021-06-11T03:16:14.008" v="3908" actId="478"/>
          <ac:picMkLst>
            <pc:docMk/>
            <pc:sldMk cId="3784958955" sldId="351"/>
            <ac:picMk id="14" creationId="{91C9A423-CEAF-4309-B77F-B2366E5718C8}"/>
          </ac:picMkLst>
        </pc:picChg>
        <pc:picChg chg="del">
          <ac:chgData name="Rafael Caveari Gomes" userId="f151694a10f6dec8" providerId="LiveId" clId="{C3EB7CFE-BBF2-4A30-9D56-FF487E393F11}" dt="2021-06-11T03:16:13.508" v="3907" actId="478"/>
          <ac:picMkLst>
            <pc:docMk/>
            <pc:sldMk cId="3784958955" sldId="351"/>
            <ac:picMk id="16" creationId="{739B7F5D-F88D-4EE1-BDF2-84FE77C3ABC3}"/>
          </ac:picMkLst>
        </pc:picChg>
      </pc:sldChg>
      <pc:sldChg chg="addSp delSp modSp add mod ord modNotesTx">
        <pc:chgData name="Rafael Caveari Gomes" userId="f151694a10f6dec8" providerId="LiveId" clId="{C3EB7CFE-BBF2-4A30-9D56-FF487E393F11}" dt="2021-06-11T03:51:50.094" v="4614"/>
        <pc:sldMkLst>
          <pc:docMk/>
          <pc:sldMk cId="1991729950" sldId="352"/>
        </pc:sldMkLst>
        <pc:spChg chg="mod">
          <ac:chgData name="Rafael Caveari Gomes" userId="f151694a10f6dec8" providerId="LiveId" clId="{C3EB7CFE-BBF2-4A30-9D56-FF487E393F11}" dt="2021-06-11T03:19:45.317" v="3979" actId="20577"/>
          <ac:spMkLst>
            <pc:docMk/>
            <pc:sldMk cId="1991729950" sldId="352"/>
            <ac:spMk id="2" creationId="{00000000-0000-0000-0000-000000000000}"/>
          </ac:spMkLst>
        </pc:spChg>
        <pc:spChg chg="add mod">
          <ac:chgData name="Rafael Caveari Gomes" userId="f151694a10f6dec8" providerId="LiveId" clId="{C3EB7CFE-BBF2-4A30-9D56-FF487E393F11}" dt="2021-06-11T03:51:50.094" v="4614"/>
          <ac:spMkLst>
            <pc:docMk/>
            <pc:sldMk cId="1991729950" sldId="352"/>
            <ac:spMk id="6" creationId="{4BC276DC-1A22-47E6-9244-A260F3873B9F}"/>
          </ac:spMkLst>
        </pc:spChg>
        <pc:spChg chg="del">
          <ac:chgData name="Rafael Caveari Gomes" userId="f151694a10f6dec8" providerId="LiveId" clId="{C3EB7CFE-BBF2-4A30-9D56-FF487E393F11}" dt="2021-06-11T03:51:48.839" v="4613" actId="478"/>
          <ac:spMkLst>
            <pc:docMk/>
            <pc:sldMk cId="1991729950" sldId="352"/>
            <ac:spMk id="8" creationId="{07597321-8D5F-47E5-A61E-65EB3BDED345}"/>
          </ac:spMkLst>
        </pc:spChg>
        <pc:spChg chg="mod">
          <ac:chgData name="Rafael Caveari Gomes" userId="f151694a10f6dec8" providerId="LiveId" clId="{C3EB7CFE-BBF2-4A30-9D56-FF487E393F11}" dt="2021-06-11T03:25:19.497" v="4155" actId="6549"/>
          <ac:spMkLst>
            <pc:docMk/>
            <pc:sldMk cId="1991729950" sldId="352"/>
            <ac:spMk id="11" creationId="{00000000-0000-0000-0000-000000000000}"/>
          </ac:spMkLst>
        </pc:spChg>
        <pc:picChg chg="del">
          <ac:chgData name="Rafael Caveari Gomes" userId="f151694a10f6dec8" providerId="LiveId" clId="{C3EB7CFE-BBF2-4A30-9D56-FF487E393F11}" dt="2021-06-11T03:19:48.098" v="3980" actId="478"/>
          <ac:picMkLst>
            <pc:docMk/>
            <pc:sldMk cId="1991729950" sldId="352"/>
            <ac:picMk id="10" creationId="{983A7668-31BB-40DC-832D-D0A32D59D658}"/>
          </ac:picMkLst>
        </pc:picChg>
      </pc:sldChg>
      <pc:sldChg chg="addSp delSp modSp add mod">
        <pc:chgData name="Rafael Caveari Gomes" userId="f151694a10f6dec8" providerId="LiveId" clId="{C3EB7CFE-BBF2-4A30-9D56-FF487E393F11}" dt="2021-06-11T04:00:14.959" v="4646" actId="113"/>
        <pc:sldMkLst>
          <pc:docMk/>
          <pc:sldMk cId="4218789767" sldId="353"/>
        </pc:sldMkLst>
        <pc:spChg chg="mod">
          <ac:chgData name="Rafael Caveari Gomes" userId="f151694a10f6dec8" providerId="LiveId" clId="{C3EB7CFE-BBF2-4A30-9D56-FF487E393F11}" dt="2021-06-11T03:25:37.968" v="4164" actId="20577"/>
          <ac:spMkLst>
            <pc:docMk/>
            <pc:sldMk cId="4218789767" sldId="353"/>
            <ac:spMk id="2" creationId="{00000000-0000-0000-0000-000000000000}"/>
          </ac:spMkLst>
        </pc:spChg>
        <pc:spChg chg="del">
          <ac:chgData name="Rafael Caveari Gomes" userId="f151694a10f6dec8" providerId="LiveId" clId="{C3EB7CFE-BBF2-4A30-9D56-FF487E393F11}" dt="2021-06-11T03:51:42.143" v="4612" actId="478"/>
          <ac:spMkLst>
            <pc:docMk/>
            <pc:sldMk cId="4218789767" sldId="353"/>
            <ac:spMk id="8" creationId="{07597321-8D5F-47E5-A61E-65EB3BDED345}"/>
          </ac:spMkLst>
        </pc:spChg>
        <pc:spChg chg="mod">
          <ac:chgData name="Rafael Caveari Gomes" userId="f151694a10f6dec8" providerId="LiveId" clId="{C3EB7CFE-BBF2-4A30-9D56-FF487E393F11}" dt="2021-06-11T04:00:14.959" v="4646" actId="113"/>
          <ac:spMkLst>
            <pc:docMk/>
            <pc:sldMk cId="4218789767" sldId="353"/>
            <ac:spMk id="11" creationId="{00000000-0000-0000-0000-000000000000}"/>
          </ac:spMkLst>
        </pc:spChg>
        <pc:picChg chg="add mod">
          <ac:chgData name="Rafael Caveari Gomes" userId="f151694a10f6dec8" providerId="LiveId" clId="{C3EB7CFE-BBF2-4A30-9D56-FF487E393F11}" dt="2021-06-11T03:30:09.448" v="4238" actId="1035"/>
          <ac:picMkLst>
            <pc:docMk/>
            <pc:sldMk cId="4218789767" sldId="353"/>
            <ac:picMk id="4" creationId="{70AD7AAD-5ADF-475B-9ADD-DBDF966E9550}"/>
          </ac:picMkLst>
        </pc:picChg>
        <pc:picChg chg="add mod">
          <ac:chgData name="Rafael Caveari Gomes" userId="f151694a10f6dec8" providerId="LiveId" clId="{C3EB7CFE-BBF2-4A30-9D56-FF487E393F11}" dt="2021-06-11T03:30:09.448" v="4238" actId="1035"/>
          <ac:picMkLst>
            <pc:docMk/>
            <pc:sldMk cId="4218789767" sldId="353"/>
            <ac:picMk id="6" creationId="{28195E85-F8AB-4A5A-B985-58BF2576D8C9}"/>
          </ac:picMkLst>
        </pc:picChg>
      </pc:sldChg>
      <pc:sldChg chg="addSp delSp modSp add mod">
        <pc:chgData name="Rafael Caveari Gomes" userId="f151694a10f6dec8" providerId="LiveId" clId="{C3EB7CFE-BBF2-4A30-9D56-FF487E393F11}" dt="2021-06-11T04:00:25.471" v="4648" actId="113"/>
        <pc:sldMkLst>
          <pc:docMk/>
          <pc:sldMk cId="3921038435" sldId="354"/>
        </pc:sldMkLst>
        <pc:spChg chg="mod">
          <ac:chgData name="Rafael Caveari Gomes" userId="f151694a10f6dec8" providerId="LiveId" clId="{C3EB7CFE-BBF2-4A30-9D56-FF487E393F11}" dt="2021-06-11T03:30:31.160" v="4244" actId="20577"/>
          <ac:spMkLst>
            <pc:docMk/>
            <pc:sldMk cId="3921038435" sldId="354"/>
            <ac:spMk id="2" creationId="{00000000-0000-0000-0000-000000000000}"/>
          </ac:spMkLst>
        </pc:spChg>
        <pc:spChg chg="mod">
          <ac:chgData name="Rafael Caveari Gomes" userId="f151694a10f6dec8" providerId="LiveId" clId="{C3EB7CFE-BBF2-4A30-9D56-FF487E393F11}" dt="2021-06-11T04:00:25.471" v="4648" actId="113"/>
          <ac:spMkLst>
            <pc:docMk/>
            <pc:sldMk cId="3921038435" sldId="354"/>
            <ac:spMk id="11" creationId="{00000000-0000-0000-0000-000000000000}"/>
          </ac:spMkLst>
        </pc:spChg>
        <pc:picChg chg="del">
          <ac:chgData name="Rafael Caveari Gomes" userId="f151694a10f6dec8" providerId="LiveId" clId="{C3EB7CFE-BBF2-4A30-9D56-FF487E393F11}" dt="2021-06-11T03:31:34.340" v="4281" actId="478"/>
          <ac:picMkLst>
            <pc:docMk/>
            <pc:sldMk cId="3921038435" sldId="354"/>
            <ac:picMk id="4" creationId="{70AD7AAD-5ADF-475B-9ADD-DBDF966E9550}"/>
          </ac:picMkLst>
        </pc:picChg>
        <pc:picChg chg="add mod">
          <ac:chgData name="Rafael Caveari Gomes" userId="f151694a10f6dec8" providerId="LiveId" clId="{C3EB7CFE-BBF2-4A30-9D56-FF487E393F11}" dt="2021-06-11T03:33:16.284" v="4315" actId="14100"/>
          <ac:picMkLst>
            <pc:docMk/>
            <pc:sldMk cId="3921038435" sldId="354"/>
            <ac:picMk id="5" creationId="{C4A853AF-A498-48A9-84D9-4A9FC9763215}"/>
          </ac:picMkLst>
        </pc:picChg>
        <pc:picChg chg="del">
          <ac:chgData name="Rafael Caveari Gomes" userId="f151694a10f6dec8" providerId="LiveId" clId="{C3EB7CFE-BBF2-4A30-9D56-FF487E393F11}" dt="2021-06-11T03:31:34.840" v="4282" actId="478"/>
          <ac:picMkLst>
            <pc:docMk/>
            <pc:sldMk cId="3921038435" sldId="354"/>
            <ac:picMk id="6" creationId="{28195E85-F8AB-4A5A-B985-58BF2576D8C9}"/>
          </ac:picMkLst>
        </pc:picChg>
        <pc:picChg chg="add mod">
          <ac:chgData name="Rafael Caveari Gomes" userId="f151694a10f6dec8" providerId="LiveId" clId="{C3EB7CFE-BBF2-4A30-9D56-FF487E393F11}" dt="2021-06-11T03:33:16.284" v="4315" actId="14100"/>
          <ac:picMkLst>
            <pc:docMk/>
            <pc:sldMk cId="3921038435" sldId="354"/>
            <ac:picMk id="9" creationId="{EE14B708-756A-4EB3-BB0A-FC75EDF4064C}"/>
          </ac:picMkLst>
        </pc:picChg>
      </pc:sldChg>
      <pc:sldChg chg="addSp delSp modSp add mod">
        <pc:chgData name="Rafael Caveari Gomes" userId="f151694a10f6dec8" providerId="LiveId" clId="{C3EB7CFE-BBF2-4A30-9D56-FF487E393F11}" dt="2021-06-11T03:51:35.472" v="4611"/>
        <pc:sldMkLst>
          <pc:docMk/>
          <pc:sldMk cId="1804680212" sldId="355"/>
        </pc:sldMkLst>
        <pc:spChg chg="mod">
          <ac:chgData name="Rafael Caveari Gomes" userId="f151694a10f6dec8" providerId="LiveId" clId="{C3EB7CFE-BBF2-4A30-9D56-FF487E393F11}" dt="2021-06-11T03:33:49.388" v="4323" actId="20577"/>
          <ac:spMkLst>
            <pc:docMk/>
            <pc:sldMk cId="1804680212" sldId="355"/>
            <ac:spMk id="2" creationId="{00000000-0000-0000-0000-000000000000}"/>
          </ac:spMkLst>
        </pc:spChg>
        <pc:spChg chg="del">
          <ac:chgData name="Rafael Caveari Gomes" userId="f151694a10f6dec8" providerId="LiveId" clId="{C3EB7CFE-BBF2-4A30-9D56-FF487E393F11}" dt="2021-06-11T03:51:34.307" v="4610" actId="478"/>
          <ac:spMkLst>
            <pc:docMk/>
            <pc:sldMk cId="1804680212" sldId="355"/>
            <ac:spMk id="8" creationId="{07597321-8D5F-47E5-A61E-65EB3BDED345}"/>
          </ac:spMkLst>
        </pc:spChg>
        <pc:spChg chg="mod">
          <ac:chgData name="Rafael Caveari Gomes" userId="f151694a10f6dec8" providerId="LiveId" clId="{C3EB7CFE-BBF2-4A30-9D56-FF487E393F11}" dt="2021-06-11T03:36:58.858" v="4382" actId="113"/>
          <ac:spMkLst>
            <pc:docMk/>
            <pc:sldMk cId="1804680212" sldId="355"/>
            <ac:spMk id="11" creationId="{00000000-0000-0000-0000-000000000000}"/>
          </ac:spMkLst>
        </pc:spChg>
        <pc:spChg chg="add mod">
          <ac:chgData name="Rafael Caveari Gomes" userId="f151694a10f6dec8" providerId="LiveId" clId="{C3EB7CFE-BBF2-4A30-9D56-FF487E393F11}" dt="2021-06-11T03:51:35.472" v="4611"/>
          <ac:spMkLst>
            <pc:docMk/>
            <pc:sldMk cId="1804680212" sldId="355"/>
            <ac:spMk id="12" creationId="{FF5DA6EA-D6A5-49A4-A719-F3A941653ADD}"/>
          </ac:spMkLst>
        </pc:spChg>
        <pc:picChg chg="add mod">
          <ac:chgData name="Rafael Caveari Gomes" userId="f151694a10f6dec8" providerId="LiveId" clId="{C3EB7CFE-BBF2-4A30-9D56-FF487E393F11}" dt="2021-06-11T03:36:47.862" v="4380" actId="1076"/>
          <ac:picMkLst>
            <pc:docMk/>
            <pc:sldMk cId="1804680212" sldId="355"/>
            <ac:picMk id="4" creationId="{B3BC5D4C-733A-49FC-9D66-0845902716EF}"/>
          </ac:picMkLst>
        </pc:picChg>
        <pc:picChg chg="del">
          <ac:chgData name="Rafael Caveari Gomes" userId="f151694a10f6dec8" providerId="LiveId" clId="{C3EB7CFE-BBF2-4A30-9D56-FF487E393F11}" dt="2021-06-11T03:35:53.243" v="4365" actId="478"/>
          <ac:picMkLst>
            <pc:docMk/>
            <pc:sldMk cId="1804680212" sldId="355"/>
            <ac:picMk id="5" creationId="{C4A853AF-A498-48A9-84D9-4A9FC9763215}"/>
          </ac:picMkLst>
        </pc:picChg>
        <pc:picChg chg="add mod">
          <ac:chgData name="Rafael Caveari Gomes" userId="f151694a10f6dec8" providerId="LiveId" clId="{C3EB7CFE-BBF2-4A30-9D56-FF487E393F11}" dt="2021-06-11T03:36:47.862" v="4380" actId="1076"/>
          <ac:picMkLst>
            <pc:docMk/>
            <pc:sldMk cId="1804680212" sldId="355"/>
            <ac:picMk id="7" creationId="{9178CEB0-E02D-41A1-966B-A4D06837B770}"/>
          </ac:picMkLst>
        </pc:picChg>
        <pc:picChg chg="del">
          <ac:chgData name="Rafael Caveari Gomes" userId="f151694a10f6dec8" providerId="LiveId" clId="{C3EB7CFE-BBF2-4A30-9D56-FF487E393F11}" dt="2021-06-11T03:35:53.696" v="4366" actId="478"/>
          <ac:picMkLst>
            <pc:docMk/>
            <pc:sldMk cId="1804680212" sldId="355"/>
            <ac:picMk id="9" creationId="{EE14B708-756A-4EB3-BB0A-FC75EDF4064C}"/>
          </ac:picMkLst>
        </pc:picChg>
      </pc:sldChg>
      <pc:sldChg chg="addSp delSp modSp add mod">
        <pc:chgData name="Rafael Caveari Gomes" userId="f151694a10f6dec8" providerId="LiveId" clId="{C3EB7CFE-BBF2-4A30-9D56-FF487E393F11}" dt="2021-06-11T03:51:31.362" v="4609"/>
        <pc:sldMkLst>
          <pc:docMk/>
          <pc:sldMk cId="3658266147" sldId="356"/>
        </pc:sldMkLst>
        <pc:spChg chg="mod">
          <ac:chgData name="Rafael Caveari Gomes" userId="f151694a10f6dec8" providerId="LiveId" clId="{C3EB7CFE-BBF2-4A30-9D56-FF487E393F11}" dt="2021-06-11T03:48:16.247" v="4603" actId="20577"/>
          <ac:spMkLst>
            <pc:docMk/>
            <pc:sldMk cId="3658266147" sldId="356"/>
            <ac:spMk id="2" creationId="{00000000-0000-0000-0000-000000000000}"/>
          </ac:spMkLst>
        </pc:spChg>
        <pc:spChg chg="del">
          <ac:chgData name="Rafael Caveari Gomes" userId="f151694a10f6dec8" providerId="LiveId" clId="{C3EB7CFE-BBF2-4A30-9D56-FF487E393F11}" dt="2021-06-11T03:51:30.139" v="4608" actId="478"/>
          <ac:spMkLst>
            <pc:docMk/>
            <pc:sldMk cId="3658266147" sldId="356"/>
            <ac:spMk id="8" creationId="{07597321-8D5F-47E5-A61E-65EB3BDED345}"/>
          </ac:spMkLst>
        </pc:spChg>
        <pc:spChg chg="add mod">
          <ac:chgData name="Rafael Caveari Gomes" userId="f151694a10f6dec8" providerId="LiveId" clId="{C3EB7CFE-BBF2-4A30-9D56-FF487E393F11}" dt="2021-06-11T03:51:31.362" v="4609"/>
          <ac:spMkLst>
            <pc:docMk/>
            <pc:sldMk cId="3658266147" sldId="356"/>
            <ac:spMk id="9" creationId="{5BAD6E7C-F88D-4F0E-9CC4-15BBAAC65752}"/>
          </ac:spMkLst>
        </pc:spChg>
        <pc:spChg chg="mod">
          <ac:chgData name="Rafael Caveari Gomes" userId="f151694a10f6dec8" providerId="LiveId" clId="{C3EB7CFE-BBF2-4A30-9D56-FF487E393F11}" dt="2021-06-11T03:47:32.761" v="4598" actId="20577"/>
          <ac:spMkLst>
            <pc:docMk/>
            <pc:sldMk cId="3658266147" sldId="356"/>
            <ac:spMk id="11" creationId="{00000000-0000-0000-0000-000000000000}"/>
          </ac:spMkLst>
        </pc:spChg>
        <pc:picChg chg="del">
          <ac:chgData name="Rafael Caveari Gomes" userId="f151694a10f6dec8" providerId="LiveId" clId="{C3EB7CFE-BBF2-4A30-9D56-FF487E393F11}" dt="2021-06-11T03:46:24.051" v="4562" actId="478"/>
          <ac:picMkLst>
            <pc:docMk/>
            <pc:sldMk cId="3658266147" sldId="356"/>
            <ac:picMk id="4" creationId="{B3BC5D4C-733A-49FC-9D66-0845902716EF}"/>
          </ac:picMkLst>
        </pc:picChg>
        <pc:picChg chg="del">
          <ac:chgData name="Rafael Caveari Gomes" userId="f151694a10f6dec8" providerId="LiveId" clId="{C3EB7CFE-BBF2-4A30-9D56-FF487E393F11}" dt="2021-06-11T03:46:23.692" v="4561" actId="478"/>
          <ac:picMkLst>
            <pc:docMk/>
            <pc:sldMk cId="3658266147" sldId="356"/>
            <ac:picMk id="7" creationId="{9178CEB0-E02D-41A1-966B-A4D06837B770}"/>
          </ac:picMkLst>
        </pc:picChg>
      </pc:sldChg>
    </pc:docChg>
  </pc:docChgLst>
  <pc:docChgLst>
    <pc:chgData name="Rafael Caveari Gomes" userId="f151694a10f6dec8" providerId="LiveId" clId="{BF2440A6-9FDF-414F-87DA-93515C60679C}"/>
    <pc:docChg chg="undo redo custSel addSld delSld modSld sldOrd modMainMaster">
      <pc:chgData name="Rafael Caveari Gomes" userId="f151694a10f6dec8" providerId="LiveId" clId="{BF2440A6-9FDF-414F-87DA-93515C60679C}" dt="2021-04-13T19:06:01.616" v="15942" actId="20577"/>
      <pc:docMkLst>
        <pc:docMk/>
      </pc:docMkLst>
      <pc:sldChg chg="addSp delSp modSp mod setBg addCm delCm modCm modNotesTx">
        <pc:chgData name="Rafael Caveari Gomes" userId="f151694a10f6dec8" providerId="LiveId" clId="{BF2440A6-9FDF-414F-87DA-93515C60679C}" dt="2021-04-13T19:02:16.787" v="15790" actId="20577"/>
        <pc:sldMkLst>
          <pc:docMk/>
          <pc:sldMk cId="88883629" sldId="256"/>
        </pc:sldMkLst>
        <pc:spChg chg="mod">
          <ac:chgData name="Rafael Caveari Gomes" userId="f151694a10f6dec8" providerId="LiveId" clId="{BF2440A6-9FDF-414F-87DA-93515C60679C}" dt="2021-04-09T13:16:21.029" v="8015" actId="6549"/>
          <ac:spMkLst>
            <pc:docMk/>
            <pc:sldMk cId="88883629" sldId="256"/>
            <ac:spMk id="2" creationId="{00000000-0000-0000-0000-000000000000}"/>
          </ac:spMkLst>
        </pc:spChg>
        <pc:spChg chg="mod">
          <ac:chgData name="Rafael Caveari Gomes" userId="f151694a10f6dec8" providerId="LiveId" clId="{BF2440A6-9FDF-414F-87DA-93515C60679C}" dt="2021-04-09T13:28:52.897" v="8363" actId="14100"/>
          <ac:spMkLst>
            <pc:docMk/>
            <pc:sldMk cId="88883629" sldId="256"/>
            <ac:spMk id="7" creationId="{00000000-0000-0000-0000-000000000000}"/>
          </ac:spMkLst>
        </pc:spChg>
        <pc:spChg chg="mod">
          <ac:chgData name="Rafael Caveari Gomes" userId="f151694a10f6dec8" providerId="LiveId" clId="{BF2440A6-9FDF-414F-87DA-93515C60679C}" dt="2021-04-08T19:52:18.613" v="7741" actId="20577"/>
          <ac:spMkLst>
            <pc:docMk/>
            <pc:sldMk cId="88883629" sldId="256"/>
            <ac:spMk id="11" creationId="{00000000-0000-0000-0000-000000000000}"/>
          </ac:spMkLst>
        </pc:spChg>
        <pc:spChg chg="add mod">
          <ac:chgData name="Rafael Caveari Gomes" userId="f151694a10f6dec8" providerId="LiveId" clId="{BF2440A6-9FDF-414F-87DA-93515C60679C}" dt="2021-04-09T13:25:59.651" v="8334" actId="1076"/>
          <ac:spMkLst>
            <pc:docMk/>
            <pc:sldMk cId="88883629" sldId="256"/>
            <ac:spMk id="13" creationId="{898028D0-A422-456B-A7AF-08F34D7931C3}"/>
          </ac:spMkLst>
        </pc:spChg>
        <pc:picChg chg="mod">
          <ac:chgData name="Rafael Caveari Gomes" userId="f151694a10f6dec8" providerId="LiveId" clId="{BF2440A6-9FDF-414F-87DA-93515C60679C}" dt="2021-04-09T13:29:00.240" v="8364" actId="14100"/>
          <ac:picMkLst>
            <pc:docMk/>
            <pc:sldMk cId="88883629" sldId="256"/>
            <ac:picMk id="4" creationId="{CBE3FBBB-602B-4ECF-AAB7-58AC0954DECA}"/>
          </ac:picMkLst>
        </pc:picChg>
        <pc:picChg chg="add del mod ord">
          <ac:chgData name="Rafael Caveari Gomes" userId="f151694a10f6dec8" providerId="LiveId" clId="{BF2440A6-9FDF-414F-87DA-93515C60679C}" dt="2021-04-09T13:16:26.277" v="8026" actId="478"/>
          <ac:picMkLst>
            <pc:docMk/>
            <pc:sldMk cId="88883629" sldId="256"/>
            <ac:picMk id="5" creationId="{A9307033-2D1A-41AA-B239-357B59DD4441}"/>
          </ac:picMkLst>
        </pc:picChg>
        <pc:picChg chg="add mod modCrop">
          <ac:chgData name="Rafael Caveari Gomes" userId="f151694a10f6dec8" providerId="LiveId" clId="{BF2440A6-9FDF-414F-87DA-93515C60679C}" dt="2021-04-09T13:28:41.509" v="8361" actId="1037"/>
          <ac:picMkLst>
            <pc:docMk/>
            <pc:sldMk cId="88883629" sldId="256"/>
            <ac:picMk id="8" creationId="{3807D181-0A06-4017-9859-B2D4B2C226E9}"/>
          </ac:picMkLst>
        </pc:picChg>
        <pc:picChg chg="add del mod">
          <ac:chgData name="Rafael Caveari Gomes" userId="f151694a10f6dec8" providerId="LiveId" clId="{BF2440A6-9FDF-414F-87DA-93515C60679C}" dt="2021-04-09T13:07:01.067" v="7915" actId="478"/>
          <ac:picMkLst>
            <pc:docMk/>
            <pc:sldMk cId="88883629" sldId="256"/>
            <ac:picMk id="14" creationId="{BA6E8113-D46C-4D25-AA95-52440654D56A}"/>
          </ac:picMkLst>
        </pc:picChg>
        <pc:picChg chg="add del mod ord">
          <ac:chgData name="Rafael Caveari Gomes" userId="f151694a10f6dec8" providerId="LiveId" clId="{BF2440A6-9FDF-414F-87DA-93515C60679C}" dt="2021-04-09T13:27:26.046" v="8344" actId="21"/>
          <ac:picMkLst>
            <pc:docMk/>
            <pc:sldMk cId="88883629" sldId="256"/>
            <ac:picMk id="15" creationId="{0FD06EA2-58AA-4EAB-9513-04E888E246F2}"/>
          </ac:picMkLst>
        </pc:picChg>
        <pc:picChg chg="add del mod">
          <ac:chgData name="Rafael Caveari Gomes" userId="f151694a10f6dec8" providerId="LiveId" clId="{BF2440A6-9FDF-414F-87DA-93515C60679C}" dt="2021-04-09T13:27:15.358" v="8341" actId="478"/>
          <ac:picMkLst>
            <pc:docMk/>
            <pc:sldMk cId="88883629" sldId="256"/>
            <ac:picMk id="18" creationId="{CF4D3952-BB79-4ECB-8701-D8B802B1A405}"/>
          </ac:picMkLst>
        </pc:picChg>
        <pc:picChg chg="del mod">
          <ac:chgData name="Rafael Caveari Gomes" userId="f151694a10f6dec8" providerId="LiveId" clId="{BF2440A6-9FDF-414F-87DA-93515C60679C}" dt="2021-04-09T13:21:09.451" v="8259" actId="478"/>
          <ac:picMkLst>
            <pc:docMk/>
            <pc:sldMk cId="88883629" sldId="256"/>
            <ac:picMk id="1029" creationId="{00000000-0000-0000-0000-000000000000}"/>
          </ac:picMkLst>
        </pc:picChg>
      </pc:sldChg>
      <pc:sldChg chg="addSp delSp modSp mod modNotesTx">
        <pc:chgData name="Rafael Caveari Gomes" userId="f151694a10f6dec8" providerId="LiveId" clId="{BF2440A6-9FDF-414F-87DA-93515C60679C}" dt="2021-04-13T19:02:34.024" v="15795" actId="20577"/>
        <pc:sldMkLst>
          <pc:docMk/>
          <pc:sldMk cId="641771992" sldId="257"/>
        </pc:sldMkLst>
        <pc:spChg chg="mod">
          <ac:chgData name="Rafael Caveari Gomes" userId="f151694a10f6dec8" providerId="LiveId" clId="{BF2440A6-9FDF-414F-87DA-93515C60679C}" dt="2021-04-09T13:28:30.971" v="8357" actId="14100"/>
          <ac:spMkLst>
            <pc:docMk/>
            <pc:sldMk cId="641771992" sldId="257"/>
            <ac:spMk id="2" creationId="{00000000-0000-0000-0000-000000000000}"/>
          </ac:spMkLst>
        </pc:spChg>
        <pc:spChg chg="mod">
          <ac:chgData name="Rafael Caveari Gomes" userId="f151694a10f6dec8" providerId="LiveId" clId="{BF2440A6-9FDF-414F-87DA-93515C60679C}" dt="2021-04-08T20:25:40.691" v="7748" actId="20577"/>
          <ac:spMkLst>
            <pc:docMk/>
            <pc:sldMk cId="641771992" sldId="257"/>
            <ac:spMk id="3" creationId="{461BF76D-10FD-487E-8B82-F2935678963B}"/>
          </ac:spMkLst>
        </pc:spChg>
        <pc:spChg chg="mod">
          <ac:chgData name="Rafael Caveari Gomes" userId="f151694a10f6dec8" providerId="LiveId" clId="{BF2440A6-9FDF-414F-87DA-93515C60679C}" dt="2021-04-12T21:33:16.735" v="15254" actId="20577"/>
          <ac:spMkLst>
            <pc:docMk/>
            <pc:sldMk cId="641771992" sldId="257"/>
            <ac:spMk id="4" creationId="{F7EF8D00-1EE3-4715-847D-E869ABCF4621}"/>
          </ac:spMkLst>
        </pc:spChg>
        <pc:spChg chg="mod">
          <ac:chgData name="Rafael Caveari Gomes" userId="f151694a10f6dec8" providerId="LiveId" clId="{BF2440A6-9FDF-414F-87DA-93515C60679C}" dt="2021-04-09T13:36:23.585" v="8404" actId="6549"/>
          <ac:spMkLst>
            <pc:docMk/>
            <pc:sldMk cId="641771992" sldId="257"/>
            <ac:spMk id="11" creationId="{00000000-0000-0000-0000-000000000000}"/>
          </ac:spMkLst>
        </pc:spChg>
        <pc:picChg chg="add del mod">
          <ac:chgData name="Rafael Caveari Gomes" userId="f151694a10f6dec8" providerId="LiveId" clId="{BF2440A6-9FDF-414F-87DA-93515C60679C}" dt="2021-04-09T13:29:45.773" v="8365" actId="21"/>
          <ac:picMkLst>
            <pc:docMk/>
            <pc:sldMk cId="641771992" sldId="257"/>
            <ac:picMk id="5" creationId="{76667FE3-735C-45EC-A899-DA80416C5764}"/>
          </ac:picMkLst>
        </pc:picChg>
        <pc:picChg chg="add del mod">
          <ac:chgData name="Rafael Caveari Gomes" userId="f151694a10f6dec8" providerId="LiveId" clId="{BF2440A6-9FDF-414F-87DA-93515C60679C}" dt="2021-04-09T14:06:15.356" v="9533" actId="478"/>
          <ac:picMkLst>
            <pc:docMk/>
            <pc:sldMk cId="641771992" sldId="257"/>
            <ac:picMk id="6" creationId="{2AB7A730-3540-4B16-9EDE-A81FC3657B8C}"/>
          </ac:picMkLst>
        </pc:picChg>
        <pc:picChg chg="add mod">
          <ac:chgData name="Rafael Caveari Gomes" userId="f151694a10f6dec8" providerId="LiveId" clId="{BF2440A6-9FDF-414F-87DA-93515C60679C}" dt="2021-04-09T13:40:20.769" v="8414" actId="1076"/>
          <ac:picMkLst>
            <pc:docMk/>
            <pc:sldMk cId="641771992" sldId="257"/>
            <ac:picMk id="8" creationId="{67253B0F-8402-4530-8567-CECD41022729}"/>
          </ac:picMkLst>
        </pc:picChg>
        <pc:picChg chg="add del mod">
          <ac:chgData name="Rafael Caveari Gomes" userId="f151694a10f6dec8" providerId="LiveId" clId="{BF2440A6-9FDF-414F-87DA-93515C60679C}" dt="2021-04-09T14:06:15.887" v="9534"/>
          <ac:picMkLst>
            <pc:docMk/>
            <pc:sldMk cId="641771992" sldId="257"/>
            <ac:picMk id="9" creationId="{84F6410B-94BA-4B65-9D62-9B23D24AAA33}"/>
          </ac:picMkLst>
        </pc:picChg>
      </pc:sldChg>
      <pc:sldChg chg="add del">
        <pc:chgData name="Rafael Caveari Gomes" userId="f151694a10f6dec8" providerId="LiveId" clId="{BF2440A6-9FDF-414F-87DA-93515C60679C}" dt="2021-04-08T19:29:40.716" v="7048" actId="47"/>
        <pc:sldMkLst>
          <pc:docMk/>
          <pc:sldMk cId="641771992" sldId="279"/>
        </pc:sldMkLst>
      </pc:sldChg>
      <pc:sldChg chg="add del">
        <pc:chgData name="Rafael Caveari Gomes" userId="f151694a10f6dec8" providerId="LiveId" clId="{BF2440A6-9FDF-414F-87DA-93515C60679C}" dt="2021-04-08T19:32:15.930" v="7352" actId="47"/>
        <pc:sldMkLst>
          <pc:docMk/>
          <pc:sldMk cId="0" sldId="280"/>
        </pc:sldMkLst>
      </pc:sldChg>
      <pc:sldChg chg="addSp delSp modSp mod modNotesTx">
        <pc:chgData name="Rafael Caveari Gomes" userId="f151694a10f6dec8" providerId="LiveId" clId="{BF2440A6-9FDF-414F-87DA-93515C60679C}" dt="2021-04-12T21:33:47.492" v="15264"/>
        <pc:sldMkLst>
          <pc:docMk/>
          <pc:sldMk cId="641771992" sldId="281"/>
        </pc:sldMkLst>
        <pc:spChg chg="mod modVis">
          <ac:chgData name="Rafael Caveari Gomes" userId="f151694a10f6dec8" providerId="LiveId" clId="{BF2440A6-9FDF-414F-87DA-93515C60679C}" dt="2021-04-09T22:06:53.864" v="13208" actId="14100"/>
          <ac:spMkLst>
            <pc:docMk/>
            <pc:sldMk cId="641771992" sldId="281"/>
            <ac:spMk id="2" creationId="{00000000-0000-0000-0000-000000000000}"/>
          </ac:spMkLst>
        </pc:spChg>
        <pc:spChg chg="del">
          <ac:chgData name="Rafael Caveari Gomes" userId="f151694a10f6dec8" providerId="LiveId" clId="{BF2440A6-9FDF-414F-87DA-93515C60679C}" dt="2021-04-08T20:30:46.064" v="7806" actId="478"/>
          <ac:spMkLst>
            <pc:docMk/>
            <pc:sldMk cId="641771992" sldId="281"/>
            <ac:spMk id="4" creationId="{5CB21BCA-D003-4D33-B354-01F2BA697209}"/>
          </ac:spMkLst>
        </pc:spChg>
        <pc:spChg chg="add mod">
          <ac:chgData name="Rafael Caveari Gomes" userId="f151694a10f6dec8" providerId="LiveId" clId="{BF2440A6-9FDF-414F-87DA-93515C60679C}" dt="2021-04-12T21:33:47.492" v="15264"/>
          <ac:spMkLst>
            <pc:docMk/>
            <pc:sldMk cId="641771992" sldId="281"/>
            <ac:spMk id="5" creationId="{72E0E4E1-7A13-4FDC-9CA9-ED7302E12925}"/>
          </ac:spMkLst>
        </pc:spChg>
        <pc:spChg chg="add del mod">
          <ac:chgData name="Rafael Caveari Gomes" userId="f151694a10f6dec8" providerId="LiveId" clId="{BF2440A6-9FDF-414F-87DA-93515C60679C}" dt="2021-04-08T20:30:46.064" v="7806" actId="478"/>
          <ac:spMkLst>
            <pc:docMk/>
            <pc:sldMk cId="641771992" sldId="281"/>
            <ac:spMk id="6" creationId="{4814463A-084D-44BC-81DB-1E693BA015C2}"/>
          </ac:spMkLst>
        </pc:spChg>
        <pc:spChg chg="add del mod">
          <ac:chgData name="Rafael Caveari Gomes" userId="f151694a10f6dec8" providerId="LiveId" clId="{BF2440A6-9FDF-414F-87DA-93515C60679C}" dt="2021-04-08T20:29:35.744" v="7791" actId="478"/>
          <ac:spMkLst>
            <pc:docMk/>
            <pc:sldMk cId="641771992" sldId="281"/>
            <ac:spMk id="7" creationId="{9ACBD0BF-A53A-421E-9872-F52536C51F43}"/>
          </ac:spMkLst>
        </pc:spChg>
        <pc:spChg chg="add del mod">
          <ac:chgData name="Rafael Caveari Gomes" userId="f151694a10f6dec8" providerId="LiveId" clId="{BF2440A6-9FDF-414F-87DA-93515C60679C}" dt="2021-04-08T20:29:44.464" v="7793"/>
          <ac:spMkLst>
            <pc:docMk/>
            <pc:sldMk cId="641771992" sldId="281"/>
            <ac:spMk id="8" creationId="{2904A59F-BE8E-425C-9ED2-B00F4FB4993A}"/>
          </ac:spMkLst>
        </pc:spChg>
        <pc:spChg chg="add del mod">
          <ac:chgData name="Rafael Caveari Gomes" userId="f151694a10f6dec8" providerId="LiveId" clId="{BF2440A6-9FDF-414F-87DA-93515C60679C}" dt="2021-04-08T20:30:10.820" v="7797"/>
          <ac:spMkLst>
            <pc:docMk/>
            <pc:sldMk cId="641771992" sldId="281"/>
            <ac:spMk id="9" creationId="{7446B9B9-BF37-4BDF-88F4-E77A1D0A2032}"/>
          </ac:spMkLst>
        </pc:spChg>
        <pc:spChg chg="add del mod">
          <ac:chgData name="Rafael Caveari Gomes" userId="f151694a10f6dec8" providerId="LiveId" clId="{BF2440A6-9FDF-414F-87DA-93515C60679C}" dt="2021-04-08T20:30:22.507" v="7799"/>
          <ac:spMkLst>
            <pc:docMk/>
            <pc:sldMk cId="641771992" sldId="281"/>
            <ac:spMk id="10" creationId="{4059F6CC-8DD9-44EF-A0B6-F2AA3631BB8B}"/>
          </ac:spMkLst>
        </pc:spChg>
        <pc:spChg chg="mod modVis">
          <ac:chgData name="Rafael Caveari Gomes" userId="f151694a10f6dec8" providerId="LiveId" clId="{BF2440A6-9FDF-414F-87DA-93515C60679C}" dt="2021-04-09T13:35:10.623" v="8400" actId="20577"/>
          <ac:spMkLst>
            <pc:docMk/>
            <pc:sldMk cId="641771992" sldId="281"/>
            <ac:spMk id="11" creationId="{00000000-0000-0000-0000-000000000000}"/>
          </ac:spMkLst>
        </pc:spChg>
        <pc:spChg chg="add del mod modVis">
          <ac:chgData name="Rafael Caveari Gomes" userId="f151694a10f6dec8" providerId="LiveId" clId="{BF2440A6-9FDF-414F-87DA-93515C60679C}" dt="2021-04-12T21:33:46.429" v="15263" actId="478"/>
          <ac:spMkLst>
            <pc:docMk/>
            <pc:sldMk cId="641771992" sldId="281"/>
            <ac:spMk id="12" creationId="{E4C2F7BE-CEEC-4327-93A7-C7EB86A36720}"/>
          </ac:spMkLst>
        </pc:spChg>
        <pc:picChg chg="del">
          <ac:chgData name="Rafael Caveari Gomes" userId="f151694a10f6dec8" providerId="LiveId" clId="{BF2440A6-9FDF-414F-87DA-93515C60679C}" dt="2021-04-06T21:30:28.244" v="72" actId="478"/>
          <ac:picMkLst>
            <pc:docMk/>
            <pc:sldMk cId="641771992" sldId="281"/>
            <ac:picMk id="1028" creationId="{00000000-0000-0000-0000-000000000000}"/>
          </ac:picMkLst>
        </pc:picChg>
      </pc:sldChg>
      <pc:sldChg chg="addSp delSp modSp mod ord modNotesTx">
        <pc:chgData name="Rafael Caveari Gomes" userId="f151694a10f6dec8" providerId="LiveId" clId="{BF2440A6-9FDF-414F-87DA-93515C60679C}" dt="2021-04-12T21:33:29.962" v="15258"/>
        <pc:sldMkLst>
          <pc:docMk/>
          <pc:sldMk cId="641771992" sldId="282"/>
        </pc:sldMkLst>
        <pc:spChg chg="del">
          <ac:chgData name="Rafael Caveari Gomes" userId="f151694a10f6dec8" providerId="LiveId" clId="{BF2440A6-9FDF-414F-87DA-93515C60679C}" dt="2021-04-08T20:28:16.003" v="7778" actId="478"/>
          <ac:spMkLst>
            <pc:docMk/>
            <pc:sldMk cId="641771992" sldId="282"/>
            <ac:spMk id="3" creationId="{13723D53-259B-4B41-97D8-527911D4D451}"/>
          </ac:spMkLst>
        </pc:spChg>
        <pc:spChg chg="add mod">
          <ac:chgData name="Rafael Caveari Gomes" userId="f151694a10f6dec8" providerId="LiveId" clId="{BF2440A6-9FDF-414F-87DA-93515C60679C}" dt="2021-04-09T15:24:52.090" v="10455"/>
          <ac:spMkLst>
            <pc:docMk/>
            <pc:sldMk cId="641771992" sldId="282"/>
            <ac:spMk id="5" creationId="{C345FB36-5806-4ED1-9A75-32FD263B5BB4}"/>
          </ac:spMkLst>
        </pc:spChg>
        <pc:spChg chg="add del mod">
          <ac:chgData name="Rafael Caveari Gomes" userId="f151694a10f6dec8" providerId="LiveId" clId="{BF2440A6-9FDF-414F-87DA-93515C60679C}" dt="2021-04-08T20:27:44.997" v="7767"/>
          <ac:spMkLst>
            <pc:docMk/>
            <pc:sldMk cId="641771992" sldId="282"/>
            <ac:spMk id="6" creationId="{B4AEB588-AAD1-428C-B0B6-AC5550C2FA2F}"/>
          </ac:spMkLst>
        </pc:spChg>
        <pc:spChg chg="add mod">
          <ac:chgData name="Rafael Caveari Gomes" userId="f151694a10f6dec8" providerId="LiveId" clId="{BF2440A6-9FDF-414F-87DA-93515C60679C}" dt="2021-04-12T21:33:29.962" v="15258"/>
          <ac:spMkLst>
            <pc:docMk/>
            <pc:sldMk cId="641771992" sldId="282"/>
            <ac:spMk id="6" creationId="{BE17770B-CDAF-4FE2-9FAB-415D1EB3E27C}"/>
          </ac:spMkLst>
        </pc:spChg>
        <pc:spChg chg="add del mod">
          <ac:chgData name="Rafael Caveari Gomes" userId="f151694a10f6dec8" providerId="LiveId" clId="{BF2440A6-9FDF-414F-87DA-93515C60679C}" dt="2021-04-08T20:28:16.003" v="7778" actId="478"/>
          <ac:spMkLst>
            <pc:docMk/>
            <pc:sldMk cId="641771992" sldId="282"/>
            <ac:spMk id="7" creationId="{449C0AAE-6C6E-498D-B518-5E44E46A2562}"/>
          </ac:spMkLst>
        </pc:spChg>
        <pc:spChg chg="add del mod">
          <ac:chgData name="Rafael Caveari Gomes" userId="f151694a10f6dec8" providerId="LiveId" clId="{BF2440A6-9FDF-414F-87DA-93515C60679C}" dt="2021-04-08T20:30:34.792" v="7802" actId="478"/>
          <ac:spMkLst>
            <pc:docMk/>
            <pc:sldMk cId="641771992" sldId="282"/>
            <ac:spMk id="9" creationId="{4C8CD87B-AB34-45B9-8A12-EE8E747AE7F6}"/>
          </ac:spMkLst>
        </pc:spChg>
        <pc:spChg chg="add del mod">
          <ac:chgData name="Rafael Caveari Gomes" userId="f151694a10f6dec8" providerId="LiveId" clId="{BF2440A6-9FDF-414F-87DA-93515C60679C}" dt="2021-04-12T21:33:28.897" v="15257" actId="478"/>
          <ac:spMkLst>
            <pc:docMk/>
            <pc:sldMk cId="641771992" sldId="282"/>
            <ac:spMk id="10" creationId="{AC083A22-6AA1-46B2-9F75-961C227C7B15}"/>
          </ac:spMkLst>
        </pc:spChg>
        <pc:spChg chg="del mod">
          <ac:chgData name="Rafael Caveari Gomes" userId="f151694a10f6dec8" providerId="LiveId" clId="{BF2440A6-9FDF-414F-87DA-93515C60679C}" dt="2021-04-09T15:24:48.939" v="10454" actId="478"/>
          <ac:spMkLst>
            <pc:docMk/>
            <pc:sldMk cId="641771992" sldId="282"/>
            <ac:spMk id="13" creationId="{95068AF6-9C4B-4B5E-9A21-9903D13D3526}"/>
          </ac:spMkLst>
        </pc:spChg>
      </pc:sldChg>
      <pc:sldChg chg="addSp delSp modSp mod modNotes modNotesTx">
        <pc:chgData name="Rafael Caveari Gomes" userId="f151694a10f6dec8" providerId="LiveId" clId="{BF2440A6-9FDF-414F-87DA-93515C60679C}" dt="2021-04-13T19:02:54.497" v="15799" actId="20577"/>
        <pc:sldMkLst>
          <pc:docMk/>
          <pc:sldMk cId="641771992" sldId="283"/>
        </pc:sldMkLst>
        <pc:spChg chg="mod">
          <ac:chgData name="Rafael Caveari Gomes" userId="f151694a10f6dec8" providerId="LiveId" clId="{BF2440A6-9FDF-414F-87DA-93515C60679C}" dt="2021-04-09T13:41:26.075" v="8423" actId="14100"/>
          <ac:spMkLst>
            <pc:docMk/>
            <pc:sldMk cId="641771992" sldId="283"/>
            <ac:spMk id="2" creationId="{00000000-0000-0000-0000-000000000000}"/>
          </ac:spMkLst>
        </pc:spChg>
        <pc:spChg chg="del">
          <ac:chgData name="Rafael Caveari Gomes" userId="f151694a10f6dec8" providerId="LiveId" clId="{BF2440A6-9FDF-414F-87DA-93515C60679C}" dt="2021-04-08T20:28:12.044" v="7776" actId="478"/>
          <ac:spMkLst>
            <pc:docMk/>
            <pc:sldMk cId="641771992" sldId="283"/>
            <ac:spMk id="4" creationId="{CCC9E87C-B6A8-4704-AEBC-F83A75A5D211}"/>
          </ac:spMkLst>
        </pc:spChg>
        <pc:spChg chg="add del mod">
          <ac:chgData name="Rafael Caveari Gomes" userId="f151694a10f6dec8" providerId="LiveId" clId="{BF2440A6-9FDF-414F-87DA-93515C60679C}" dt="2021-04-08T20:27:33.564" v="7760"/>
          <ac:spMkLst>
            <pc:docMk/>
            <pc:sldMk cId="641771992" sldId="283"/>
            <ac:spMk id="6" creationId="{FBE73D14-AE13-4DCA-A14C-B16F97AA191E}"/>
          </ac:spMkLst>
        </pc:spChg>
        <pc:spChg chg="add del mod">
          <ac:chgData name="Rafael Caveari Gomes" userId="f151694a10f6dec8" providerId="LiveId" clId="{BF2440A6-9FDF-414F-87DA-93515C60679C}" dt="2021-04-08T20:27:32.814" v="7758"/>
          <ac:spMkLst>
            <pc:docMk/>
            <pc:sldMk cId="641771992" sldId="283"/>
            <ac:spMk id="7" creationId="{841F3F8C-FA86-4834-ACD4-679DC5BDBEE8}"/>
          </ac:spMkLst>
        </pc:spChg>
        <pc:spChg chg="add mod">
          <ac:chgData name="Rafael Caveari Gomes" userId="f151694a10f6dec8" providerId="LiveId" clId="{BF2440A6-9FDF-414F-87DA-93515C60679C}" dt="2021-04-12T21:33:25.207" v="15256"/>
          <ac:spMkLst>
            <pc:docMk/>
            <pc:sldMk cId="641771992" sldId="283"/>
            <ac:spMk id="8" creationId="{07597321-8D5F-47E5-A61E-65EB3BDED345}"/>
          </ac:spMkLst>
        </pc:spChg>
        <pc:spChg chg="add del mod">
          <ac:chgData name="Rafael Caveari Gomes" userId="f151694a10f6dec8" providerId="LiveId" clId="{BF2440A6-9FDF-414F-87DA-93515C60679C}" dt="2021-04-08T20:28:12.044" v="7776" actId="478"/>
          <ac:spMkLst>
            <pc:docMk/>
            <pc:sldMk cId="641771992" sldId="283"/>
            <ac:spMk id="8" creationId="{5D1CCD11-2680-4FE3-A968-25E92D52FA77}"/>
          </ac:spMkLst>
        </pc:spChg>
        <pc:spChg chg="add del mod">
          <ac:chgData name="Rafael Caveari Gomes" userId="f151694a10f6dec8" providerId="LiveId" clId="{BF2440A6-9FDF-414F-87DA-93515C60679C}" dt="2021-04-08T20:30:30.666" v="7800" actId="478"/>
          <ac:spMkLst>
            <pc:docMk/>
            <pc:sldMk cId="641771992" sldId="283"/>
            <ac:spMk id="9" creationId="{E832AFF6-64FF-48BF-B974-F05D99CC84DF}"/>
          </ac:spMkLst>
        </pc:spChg>
        <pc:spChg chg="add del mod">
          <ac:chgData name="Rafael Caveari Gomes" userId="f151694a10f6dec8" providerId="LiveId" clId="{BF2440A6-9FDF-414F-87DA-93515C60679C}" dt="2021-04-09T15:20:37.596" v="10404" actId="478"/>
          <ac:spMkLst>
            <pc:docMk/>
            <pc:sldMk cId="641771992" sldId="283"/>
            <ac:spMk id="10" creationId="{769C1D84-867C-4212-A269-46C99198A7D2}"/>
          </ac:spMkLst>
        </pc:spChg>
        <pc:spChg chg="mod">
          <ac:chgData name="Rafael Caveari Gomes" userId="f151694a10f6dec8" providerId="LiveId" clId="{BF2440A6-9FDF-414F-87DA-93515C60679C}" dt="2021-04-09T15:23:18.906" v="10449" actId="20577"/>
          <ac:spMkLst>
            <pc:docMk/>
            <pc:sldMk cId="641771992" sldId="283"/>
            <ac:spMk id="11" creationId="{00000000-0000-0000-0000-000000000000}"/>
          </ac:spMkLst>
        </pc:spChg>
        <pc:spChg chg="add del mod">
          <ac:chgData name="Rafael Caveari Gomes" userId="f151694a10f6dec8" providerId="LiveId" clId="{BF2440A6-9FDF-414F-87DA-93515C60679C}" dt="2021-04-12T21:33:23.936" v="15255" actId="478"/>
          <ac:spMkLst>
            <pc:docMk/>
            <pc:sldMk cId="641771992" sldId="283"/>
            <ac:spMk id="12" creationId="{454DA0F9-1BC0-4686-8A9B-1920800CA071}"/>
          </ac:spMkLst>
        </pc:spChg>
        <pc:picChg chg="add mod">
          <ac:chgData name="Rafael Caveari Gomes" userId="f151694a10f6dec8" providerId="LiveId" clId="{BF2440A6-9FDF-414F-87DA-93515C60679C}" dt="2021-04-09T15:17:44.315" v="10382" actId="1076"/>
          <ac:picMkLst>
            <pc:docMk/>
            <pc:sldMk cId="641771992" sldId="283"/>
            <ac:picMk id="4" creationId="{46A03E48-FDD9-4209-9FF7-C5D466783598}"/>
          </ac:picMkLst>
        </pc:picChg>
        <pc:picChg chg="add mod">
          <ac:chgData name="Rafael Caveari Gomes" userId="f151694a10f6dec8" providerId="LiveId" clId="{BF2440A6-9FDF-414F-87DA-93515C60679C}" dt="2021-04-09T15:22:18.611" v="10422" actId="1076"/>
          <ac:picMkLst>
            <pc:docMk/>
            <pc:sldMk cId="641771992" sldId="283"/>
            <ac:picMk id="5" creationId="{1EB996B8-F21A-4C7D-B6AE-AC7630DC767C}"/>
          </ac:picMkLst>
        </pc:picChg>
        <pc:picChg chg="add mod">
          <ac:chgData name="Rafael Caveari Gomes" userId="f151694a10f6dec8" providerId="LiveId" clId="{BF2440A6-9FDF-414F-87DA-93515C60679C}" dt="2021-04-09T15:17:44.315" v="10382" actId="1076"/>
          <ac:picMkLst>
            <pc:docMk/>
            <pc:sldMk cId="641771992" sldId="283"/>
            <ac:picMk id="7" creationId="{88AAF83B-0816-46D2-9815-73384C0306DF}"/>
          </ac:picMkLst>
        </pc:picChg>
      </pc:sldChg>
      <pc:sldChg chg="addSp delSp modSp mod setBg chgLayout modNotesTx">
        <pc:chgData name="Rafael Caveari Gomes" userId="f151694a10f6dec8" providerId="LiveId" clId="{BF2440A6-9FDF-414F-87DA-93515C60679C}" dt="2021-04-09T20:17:56.197" v="11920" actId="20577"/>
        <pc:sldMkLst>
          <pc:docMk/>
          <pc:sldMk cId="641771992" sldId="285"/>
        </pc:sldMkLst>
        <pc:spChg chg="mod ord">
          <ac:chgData name="Rafael Caveari Gomes" userId="f151694a10f6dec8" providerId="LiveId" clId="{BF2440A6-9FDF-414F-87DA-93515C60679C}" dt="2021-04-09T20:05:54.128" v="11860" actId="6264"/>
          <ac:spMkLst>
            <pc:docMk/>
            <pc:sldMk cId="641771992" sldId="285"/>
            <ac:spMk id="2" creationId="{00000000-0000-0000-0000-000000000000}"/>
          </ac:spMkLst>
        </pc:spChg>
        <pc:spChg chg="del">
          <ac:chgData name="Rafael Caveari Gomes" userId="f151694a10f6dec8" providerId="LiveId" clId="{BF2440A6-9FDF-414F-87DA-93515C60679C}" dt="2021-04-08T20:28:22.356" v="7780" actId="478"/>
          <ac:spMkLst>
            <pc:docMk/>
            <pc:sldMk cId="641771992" sldId="285"/>
            <ac:spMk id="5" creationId="{7347837A-9093-4D8E-B12A-CB26FB26FAEC}"/>
          </ac:spMkLst>
        </pc:spChg>
        <pc:spChg chg="add del mod">
          <ac:chgData name="Rafael Caveari Gomes" userId="f151694a10f6dec8" providerId="LiveId" clId="{BF2440A6-9FDF-414F-87DA-93515C60679C}" dt="2021-04-09T20:05:37.189" v="11858" actId="6264"/>
          <ac:spMkLst>
            <pc:docMk/>
            <pc:sldMk cId="641771992" sldId="285"/>
            <ac:spMk id="5" creationId="{AB40955B-98F5-4047-8266-3ECAFBCD631E}"/>
          </ac:spMkLst>
        </pc:spChg>
        <pc:spChg chg="add del mod">
          <ac:chgData name="Rafael Caveari Gomes" userId="f151694a10f6dec8" providerId="LiveId" clId="{BF2440A6-9FDF-414F-87DA-93515C60679C}" dt="2021-04-09T20:05:37.189" v="11858" actId="6264"/>
          <ac:spMkLst>
            <pc:docMk/>
            <pc:sldMk cId="641771992" sldId="285"/>
            <ac:spMk id="6" creationId="{FB862843-18AE-4136-9159-AB85AC4A2B1A}"/>
          </ac:spMkLst>
        </pc:spChg>
        <pc:spChg chg="add del mod">
          <ac:chgData name="Rafael Caveari Gomes" userId="f151694a10f6dec8" providerId="LiveId" clId="{BF2440A6-9FDF-414F-87DA-93515C60679C}" dt="2021-04-09T20:05:54.128" v="11860" actId="6264"/>
          <ac:spMkLst>
            <pc:docMk/>
            <pc:sldMk cId="641771992" sldId="285"/>
            <ac:spMk id="7" creationId="{3F19EBB0-0F3C-4926-A552-8369C9237AA7}"/>
          </ac:spMkLst>
        </pc:spChg>
        <pc:spChg chg="add del mod">
          <ac:chgData name="Rafael Caveari Gomes" userId="f151694a10f6dec8" providerId="LiveId" clId="{BF2440A6-9FDF-414F-87DA-93515C60679C}" dt="2021-04-08T20:28:22.356" v="7780" actId="478"/>
          <ac:spMkLst>
            <pc:docMk/>
            <pc:sldMk cId="641771992" sldId="285"/>
            <ac:spMk id="7" creationId="{7F0BF615-348B-41BE-9905-C7DCB5D16C52}"/>
          </ac:spMkLst>
        </pc:spChg>
        <pc:spChg chg="add del mod">
          <ac:chgData name="Rafael Caveari Gomes" userId="f151694a10f6dec8" providerId="LiveId" clId="{BF2440A6-9FDF-414F-87DA-93515C60679C}" dt="2021-04-08T20:28:29.172" v="7782" actId="478"/>
          <ac:spMkLst>
            <pc:docMk/>
            <pc:sldMk cId="641771992" sldId="285"/>
            <ac:spMk id="8" creationId="{D34C8998-0F4B-482E-8C9F-C84CF0A36E60}"/>
          </ac:spMkLst>
        </pc:spChg>
        <pc:spChg chg="add del mod">
          <ac:chgData name="Rafael Caveari Gomes" userId="f151694a10f6dec8" providerId="LiveId" clId="{BF2440A6-9FDF-414F-87DA-93515C60679C}" dt="2021-04-09T20:05:54.128" v="11860" actId="6264"/>
          <ac:spMkLst>
            <pc:docMk/>
            <pc:sldMk cId="641771992" sldId="285"/>
            <ac:spMk id="8" creationId="{F57199F4-28AE-4969-B1C1-A07C90B657D6}"/>
          </ac:spMkLst>
        </pc:spChg>
        <pc:spChg chg="add del mod">
          <ac:chgData name="Rafael Caveari Gomes" userId="f151694a10f6dec8" providerId="LiveId" clId="{BF2440A6-9FDF-414F-87DA-93515C60679C}" dt="2021-04-09T20:02:42.966" v="11827" actId="478"/>
          <ac:spMkLst>
            <pc:docMk/>
            <pc:sldMk cId="641771992" sldId="285"/>
            <ac:spMk id="9" creationId="{2C85F0B4-5EC2-4268-AD64-8A108254221F}"/>
          </ac:spMkLst>
        </pc:spChg>
        <pc:spChg chg="add mod ord">
          <ac:chgData name="Rafael Caveari Gomes" userId="f151694a10f6dec8" providerId="LiveId" clId="{BF2440A6-9FDF-414F-87DA-93515C60679C}" dt="2021-04-09T20:12:39.950" v="11880" actId="692"/>
          <ac:spMkLst>
            <pc:docMk/>
            <pc:sldMk cId="641771992" sldId="285"/>
            <ac:spMk id="10" creationId="{133DC8B0-EBC2-4B66-9ECD-8B599380E8C1}"/>
          </ac:spMkLst>
        </pc:spChg>
        <pc:spChg chg="mod ord">
          <ac:chgData name="Rafael Caveari Gomes" userId="f151694a10f6dec8" providerId="LiveId" clId="{BF2440A6-9FDF-414F-87DA-93515C60679C}" dt="2021-04-09T20:05:54.128" v="11860" actId="6264"/>
          <ac:spMkLst>
            <pc:docMk/>
            <pc:sldMk cId="641771992" sldId="285"/>
            <ac:spMk id="11" creationId="{00000000-0000-0000-0000-000000000000}"/>
          </ac:spMkLst>
        </pc:spChg>
        <pc:picChg chg="add mod ord">
          <ac:chgData name="Rafael Caveari Gomes" userId="f151694a10f6dec8" providerId="LiveId" clId="{BF2440A6-9FDF-414F-87DA-93515C60679C}" dt="2021-04-09T20:03:36.732" v="11834" actId="14100"/>
          <ac:picMkLst>
            <pc:docMk/>
            <pc:sldMk cId="641771992" sldId="285"/>
            <ac:picMk id="4" creationId="{18238DFD-A48F-4EEA-88E2-8AFCEB9C6094}"/>
          </ac:picMkLst>
        </pc:picChg>
        <pc:picChg chg="del ord">
          <ac:chgData name="Rafael Caveari Gomes" userId="f151694a10f6dec8" providerId="LiveId" clId="{BF2440A6-9FDF-414F-87DA-93515C60679C}" dt="2021-04-08T20:41:45.862" v="7870" actId="478"/>
          <ac:picMkLst>
            <pc:docMk/>
            <pc:sldMk cId="641771992" sldId="285"/>
            <ac:picMk id="4" creationId="{EEE840A3-DFBB-4B16-9AE6-AE71409CD8C4}"/>
          </ac:picMkLst>
        </pc:picChg>
      </pc:sldChg>
      <pc:sldChg chg="del">
        <pc:chgData name="Rafael Caveari Gomes" userId="f151694a10f6dec8" providerId="LiveId" clId="{BF2440A6-9FDF-414F-87DA-93515C60679C}" dt="2021-04-06T22:08:56.851" v="527" actId="47"/>
        <pc:sldMkLst>
          <pc:docMk/>
          <pc:sldMk cId="641771992" sldId="286"/>
        </pc:sldMkLst>
      </pc:sldChg>
      <pc:sldChg chg="del">
        <pc:chgData name="Rafael Caveari Gomes" userId="f151694a10f6dec8" providerId="LiveId" clId="{BF2440A6-9FDF-414F-87DA-93515C60679C}" dt="2021-04-08T19:27:56.261" v="6999" actId="47"/>
        <pc:sldMkLst>
          <pc:docMk/>
          <pc:sldMk cId="641771992" sldId="287"/>
        </pc:sldMkLst>
      </pc:sldChg>
      <pc:sldChg chg="addSp delSp modSp mod">
        <pc:chgData name="Rafael Caveari Gomes" userId="f151694a10f6dec8" providerId="LiveId" clId="{BF2440A6-9FDF-414F-87DA-93515C60679C}" dt="2021-04-12T21:34:39.748" v="15291"/>
        <pc:sldMkLst>
          <pc:docMk/>
          <pc:sldMk cId="641771992" sldId="288"/>
        </pc:sldMkLst>
        <pc:spChg chg="mod">
          <ac:chgData name="Rafael Caveari Gomes" userId="f151694a10f6dec8" providerId="LiveId" clId="{BF2440A6-9FDF-414F-87DA-93515C60679C}" dt="2021-04-08T18:56:41.108" v="6305" actId="122"/>
          <ac:spMkLst>
            <pc:docMk/>
            <pc:sldMk cId="641771992" sldId="288"/>
            <ac:spMk id="2" creationId="{00000000-0000-0000-0000-000000000000}"/>
          </ac:spMkLst>
        </pc:spChg>
        <pc:spChg chg="del">
          <ac:chgData name="Rafael Caveari Gomes" userId="f151694a10f6dec8" providerId="LiveId" clId="{BF2440A6-9FDF-414F-87DA-93515C60679C}" dt="2021-04-08T20:31:47.731" v="7832" actId="478"/>
          <ac:spMkLst>
            <pc:docMk/>
            <pc:sldMk cId="641771992" sldId="288"/>
            <ac:spMk id="4" creationId="{25AC23B5-7952-4184-87CC-18DA2AC4A5A2}"/>
          </ac:spMkLst>
        </pc:spChg>
        <pc:spChg chg="add mod">
          <ac:chgData name="Rafael Caveari Gomes" userId="f151694a10f6dec8" providerId="LiveId" clId="{BF2440A6-9FDF-414F-87DA-93515C60679C}" dt="2021-04-12T21:34:39.748" v="15291"/>
          <ac:spMkLst>
            <pc:docMk/>
            <pc:sldMk cId="641771992" sldId="288"/>
            <ac:spMk id="5" creationId="{EAA7836B-35CC-482A-B8F9-49703171AC11}"/>
          </ac:spMkLst>
        </pc:spChg>
        <pc:spChg chg="add del mod">
          <ac:chgData name="Rafael Caveari Gomes" userId="f151694a10f6dec8" providerId="LiveId" clId="{BF2440A6-9FDF-414F-87DA-93515C60679C}" dt="2021-04-12T21:34:38.851" v="15290" actId="478"/>
          <ac:spMkLst>
            <pc:docMk/>
            <pc:sldMk cId="641771992" sldId="288"/>
            <ac:spMk id="6" creationId="{7BEFC22C-FB1A-4FEB-9C83-884886915CB5}"/>
          </ac:spMkLst>
        </pc:spChg>
        <pc:spChg chg="mod">
          <ac:chgData name="Rafael Caveari Gomes" userId="f151694a10f6dec8" providerId="LiveId" clId="{BF2440A6-9FDF-414F-87DA-93515C60679C}" dt="2021-04-08T19:41:56.602" v="7681" actId="20577"/>
          <ac:spMkLst>
            <pc:docMk/>
            <pc:sldMk cId="641771992" sldId="288"/>
            <ac:spMk id="11" creationId="{00000000-0000-0000-0000-000000000000}"/>
          </ac:spMkLst>
        </pc:spChg>
      </pc:sldChg>
      <pc:sldChg chg="del">
        <pc:chgData name="Rafael Caveari Gomes" userId="f151694a10f6dec8" providerId="LiveId" clId="{BF2440A6-9FDF-414F-87DA-93515C60679C}" dt="2021-04-08T19:27:57.155" v="7000" actId="47"/>
        <pc:sldMkLst>
          <pc:docMk/>
          <pc:sldMk cId="641771992" sldId="289"/>
        </pc:sldMkLst>
      </pc:sldChg>
      <pc:sldChg chg="del">
        <pc:chgData name="Rafael Caveari Gomes" userId="f151694a10f6dec8" providerId="LiveId" clId="{BF2440A6-9FDF-414F-87DA-93515C60679C}" dt="2021-04-08T19:27:57.424" v="7001" actId="47"/>
        <pc:sldMkLst>
          <pc:docMk/>
          <pc:sldMk cId="641771992" sldId="290"/>
        </pc:sldMkLst>
      </pc:sldChg>
      <pc:sldChg chg="del">
        <pc:chgData name="Rafael Caveari Gomes" userId="f151694a10f6dec8" providerId="LiveId" clId="{BF2440A6-9FDF-414F-87DA-93515C60679C}" dt="2021-04-08T19:27:57.583" v="7002" actId="47"/>
        <pc:sldMkLst>
          <pc:docMk/>
          <pc:sldMk cId="641771992" sldId="291"/>
        </pc:sldMkLst>
      </pc:sldChg>
      <pc:sldChg chg="del">
        <pc:chgData name="Rafael Caveari Gomes" userId="f151694a10f6dec8" providerId="LiveId" clId="{BF2440A6-9FDF-414F-87DA-93515C60679C}" dt="2021-04-08T19:27:57.785" v="7003" actId="47"/>
        <pc:sldMkLst>
          <pc:docMk/>
          <pc:sldMk cId="641771992" sldId="292"/>
        </pc:sldMkLst>
      </pc:sldChg>
      <pc:sldChg chg="del">
        <pc:chgData name="Rafael Caveari Gomes" userId="f151694a10f6dec8" providerId="LiveId" clId="{BF2440A6-9FDF-414F-87DA-93515C60679C}" dt="2021-04-08T19:27:57.887" v="7004" actId="47"/>
        <pc:sldMkLst>
          <pc:docMk/>
          <pc:sldMk cId="641771992" sldId="293"/>
        </pc:sldMkLst>
      </pc:sldChg>
      <pc:sldChg chg="del">
        <pc:chgData name="Rafael Caveari Gomes" userId="f151694a10f6dec8" providerId="LiveId" clId="{BF2440A6-9FDF-414F-87DA-93515C60679C}" dt="2021-04-08T19:27:58.080" v="7005" actId="47"/>
        <pc:sldMkLst>
          <pc:docMk/>
          <pc:sldMk cId="641771992" sldId="294"/>
        </pc:sldMkLst>
      </pc:sldChg>
      <pc:sldChg chg="del">
        <pc:chgData name="Rafael Caveari Gomes" userId="f151694a10f6dec8" providerId="LiveId" clId="{BF2440A6-9FDF-414F-87DA-93515C60679C}" dt="2021-04-08T19:27:58.238" v="7006" actId="47"/>
        <pc:sldMkLst>
          <pc:docMk/>
          <pc:sldMk cId="641771992" sldId="295"/>
        </pc:sldMkLst>
      </pc:sldChg>
      <pc:sldChg chg="del">
        <pc:chgData name="Rafael Caveari Gomes" userId="f151694a10f6dec8" providerId="LiveId" clId="{BF2440A6-9FDF-414F-87DA-93515C60679C}" dt="2021-04-08T19:27:58.382" v="7007" actId="47"/>
        <pc:sldMkLst>
          <pc:docMk/>
          <pc:sldMk cId="641771992" sldId="296"/>
        </pc:sldMkLst>
      </pc:sldChg>
      <pc:sldChg chg="add del">
        <pc:chgData name="Rafael Caveari Gomes" userId="f151694a10f6dec8" providerId="LiveId" clId="{BF2440A6-9FDF-414F-87DA-93515C60679C}" dt="2021-04-08T19:29:40.716" v="7048" actId="47"/>
        <pc:sldMkLst>
          <pc:docMk/>
          <pc:sldMk cId="641771992" sldId="297"/>
        </pc:sldMkLst>
      </pc:sldChg>
      <pc:sldChg chg="add del">
        <pc:chgData name="Rafael Caveari Gomes" userId="f151694a10f6dec8" providerId="LiveId" clId="{BF2440A6-9FDF-414F-87DA-93515C60679C}" dt="2021-04-08T19:29:40.716" v="7048" actId="47"/>
        <pc:sldMkLst>
          <pc:docMk/>
          <pc:sldMk cId="641771992" sldId="298"/>
        </pc:sldMkLst>
      </pc:sldChg>
      <pc:sldChg chg="add del">
        <pc:chgData name="Rafael Caveari Gomes" userId="f151694a10f6dec8" providerId="LiveId" clId="{BF2440A6-9FDF-414F-87DA-93515C60679C}" dt="2021-04-08T19:29:40.716" v="7048" actId="47"/>
        <pc:sldMkLst>
          <pc:docMk/>
          <pc:sldMk cId="641771992" sldId="299"/>
        </pc:sldMkLst>
      </pc:sldChg>
      <pc:sldChg chg="add del">
        <pc:chgData name="Rafael Caveari Gomes" userId="f151694a10f6dec8" providerId="LiveId" clId="{BF2440A6-9FDF-414F-87DA-93515C60679C}" dt="2021-04-08T19:29:40.716" v="7048" actId="47"/>
        <pc:sldMkLst>
          <pc:docMk/>
          <pc:sldMk cId="641771992" sldId="300"/>
        </pc:sldMkLst>
      </pc:sldChg>
      <pc:sldChg chg="add del">
        <pc:chgData name="Rafael Caveari Gomes" userId="f151694a10f6dec8" providerId="LiveId" clId="{BF2440A6-9FDF-414F-87DA-93515C60679C}" dt="2021-04-08T19:29:40.716" v="7048" actId="47"/>
        <pc:sldMkLst>
          <pc:docMk/>
          <pc:sldMk cId="641771992" sldId="301"/>
        </pc:sldMkLst>
      </pc:sldChg>
      <pc:sldChg chg="add del">
        <pc:chgData name="Rafael Caveari Gomes" userId="f151694a10f6dec8" providerId="LiveId" clId="{BF2440A6-9FDF-414F-87DA-93515C60679C}" dt="2021-04-08T19:29:40.716" v="7048" actId="47"/>
        <pc:sldMkLst>
          <pc:docMk/>
          <pc:sldMk cId="641771992" sldId="302"/>
        </pc:sldMkLst>
      </pc:sldChg>
      <pc:sldChg chg="add del">
        <pc:chgData name="Rafael Caveari Gomes" userId="f151694a10f6dec8" providerId="LiveId" clId="{BF2440A6-9FDF-414F-87DA-93515C60679C}" dt="2021-04-08T19:29:40.716" v="7048" actId="47"/>
        <pc:sldMkLst>
          <pc:docMk/>
          <pc:sldMk cId="641771992" sldId="303"/>
        </pc:sldMkLst>
      </pc:sldChg>
      <pc:sldChg chg="add del">
        <pc:chgData name="Rafael Caveari Gomes" userId="f151694a10f6dec8" providerId="LiveId" clId="{BF2440A6-9FDF-414F-87DA-93515C60679C}" dt="2021-04-08T19:29:40.716" v="7048" actId="47"/>
        <pc:sldMkLst>
          <pc:docMk/>
          <pc:sldMk cId="641771992" sldId="304"/>
        </pc:sldMkLst>
      </pc:sldChg>
      <pc:sldChg chg="add del">
        <pc:chgData name="Rafael Caveari Gomes" userId="f151694a10f6dec8" providerId="LiveId" clId="{BF2440A6-9FDF-414F-87DA-93515C60679C}" dt="2021-04-08T19:29:40.716" v="7048" actId="47"/>
        <pc:sldMkLst>
          <pc:docMk/>
          <pc:sldMk cId="641771992" sldId="305"/>
        </pc:sldMkLst>
      </pc:sldChg>
      <pc:sldChg chg="add del">
        <pc:chgData name="Rafael Caveari Gomes" userId="f151694a10f6dec8" providerId="LiveId" clId="{BF2440A6-9FDF-414F-87DA-93515C60679C}" dt="2021-04-08T19:29:40.716" v="7048" actId="47"/>
        <pc:sldMkLst>
          <pc:docMk/>
          <pc:sldMk cId="641771992" sldId="306"/>
        </pc:sldMkLst>
      </pc:sldChg>
      <pc:sldChg chg="add del">
        <pc:chgData name="Rafael Caveari Gomes" userId="f151694a10f6dec8" providerId="LiveId" clId="{BF2440A6-9FDF-414F-87DA-93515C60679C}" dt="2021-04-08T19:29:40.716" v="7048" actId="47"/>
        <pc:sldMkLst>
          <pc:docMk/>
          <pc:sldMk cId="641771992" sldId="307"/>
        </pc:sldMkLst>
      </pc:sldChg>
      <pc:sldChg chg="add del">
        <pc:chgData name="Rafael Caveari Gomes" userId="f151694a10f6dec8" providerId="LiveId" clId="{BF2440A6-9FDF-414F-87DA-93515C60679C}" dt="2021-04-08T19:29:40.716" v="7048" actId="47"/>
        <pc:sldMkLst>
          <pc:docMk/>
          <pc:sldMk cId="641771992" sldId="308"/>
        </pc:sldMkLst>
      </pc:sldChg>
      <pc:sldChg chg="add del">
        <pc:chgData name="Rafael Caveari Gomes" userId="f151694a10f6dec8" providerId="LiveId" clId="{BF2440A6-9FDF-414F-87DA-93515C60679C}" dt="2021-04-08T19:29:40.716" v="7048" actId="47"/>
        <pc:sldMkLst>
          <pc:docMk/>
          <pc:sldMk cId="641771992" sldId="309"/>
        </pc:sldMkLst>
      </pc:sldChg>
      <pc:sldChg chg="add del">
        <pc:chgData name="Rafael Caveari Gomes" userId="f151694a10f6dec8" providerId="LiveId" clId="{BF2440A6-9FDF-414F-87DA-93515C60679C}" dt="2021-04-08T19:29:40.716" v="7048" actId="47"/>
        <pc:sldMkLst>
          <pc:docMk/>
          <pc:sldMk cId="641771992" sldId="310"/>
        </pc:sldMkLst>
      </pc:sldChg>
      <pc:sldChg chg="add del">
        <pc:chgData name="Rafael Caveari Gomes" userId="f151694a10f6dec8" providerId="LiveId" clId="{BF2440A6-9FDF-414F-87DA-93515C60679C}" dt="2021-04-08T19:29:40.716" v="7048" actId="47"/>
        <pc:sldMkLst>
          <pc:docMk/>
          <pc:sldMk cId="641771992" sldId="311"/>
        </pc:sldMkLst>
      </pc:sldChg>
      <pc:sldChg chg="add del">
        <pc:chgData name="Rafael Caveari Gomes" userId="f151694a10f6dec8" providerId="LiveId" clId="{BF2440A6-9FDF-414F-87DA-93515C60679C}" dt="2021-04-08T19:29:40.716" v="7048" actId="47"/>
        <pc:sldMkLst>
          <pc:docMk/>
          <pc:sldMk cId="641771992" sldId="312"/>
        </pc:sldMkLst>
      </pc:sldChg>
      <pc:sldChg chg="add del">
        <pc:chgData name="Rafael Caveari Gomes" userId="f151694a10f6dec8" providerId="LiveId" clId="{BF2440A6-9FDF-414F-87DA-93515C60679C}" dt="2021-04-08T19:29:40.716" v="7048" actId="47"/>
        <pc:sldMkLst>
          <pc:docMk/>
          <pc:sldMk cId="641771992" sldId="313"/>
        </pc:sldMkLst>
      </pc:sldChg>
      <pc:sldChg chg="add del">
        <pc:chgData name="Rafael Caveari Gomes" userId="f151694a10f6dec8" providerId="LiveId" clId="{BF2440A6-9FDF-414F-87DA-93515C60679C}" dt="2021-04-08T19:29:40.716" v="7048" actId="47"/>
        <pc:sldMkLst>
          <pc:docMk/>
          <pc:sldMk cId="641771992" sldId="314"/>
        </pc:sldMkLst>
      </pc:sldChg>
      <pc:sldChg chg="addSp delSp modSp mod chgLayout">
        <pc:chgData name="Rafael Caveari Gomes" userId="f151694a10f6dec8" providerId="LiveId" clId="{BF2440A6-9FDF-414F-87DA-93515C60679C}" dt="2021-04-12T21:34:51.772" v="15297"/>
        <pc:sldMkLst>
          <pc:docMk/>
          <pc:sldMk cId="641771992" sldId="315"/>
        </pc:sldMkLst>
        <pc:spChg chg="mod">
          <ac:chgData name="Rafael Caveari Gomes" userId="f151694a10f6dec8" providerId="LiveId" clId="{BF2440A6-9FDF-414F-87DA-93515C60679C}" dt="2021-04-09T13:31:01.558" v="8386" actId="14100"/>
          <ac:spMkLst>
            <pc:docMk/>
            <pc:sldMk cId="641771992" sldId="315"/>
            <ac:spMk id="2" creationId="{00000000-0000-0000-0000-000000000000}"/>
          </ac:spMkLst>
        </pc:spChg>
        <pc:spChg chg="del">
          <ac:chgData name="Rafael Caveari Gomes" userId="f151694a10f6dec8" providerId="LiveId" clId="{BF2440A6-9FDF-414F-87DA-93515C60679C}" dt="2021-04-08T20:31:55.034" v="7836" actId="478"/>
          <ac:spMkLst>
            <pc:docMk/>
            <pc:sldMk cId="641771992" sldId="315"/>
            <ac:spMk id="4" creationId="{BC63A155-4DD4-4983-9019-B06194F86B8F}"/>
          </ac:spMkLst>
        </pc:spChg>
        <pc:spChg chg="add del mod ord">
          <ac:chgData name="Rafael Caveari Gomes" userId="f151694a10f6dec8" providerId="LiveId" clId="{BF2440A6-9FDF-414F-87DA-93515C60679C}" dt="2021-04-12T21:34:50.797" v="15296" actId="478"/>
          <ac:spMkLst>
            <pc:docMk/>
            <pc:sldMk cId="641771992" sldId="315"/>
            <ac:spMk id="5" creationId="{E09627E2-E67F-4D3B-954A-9E65F22CAF8A}"/>
          </ac:spMkLst>
        </pc:spChg>
        <pc:spChg chg="add mod">
          <ac:chgData name="Rafael Caveari Gomes" userId="f151694a10f6dec8" providerId="LiveId" clId="{BF2440A6-9FDF-414F-87DA-93515C60679C}" dt="2021-04-12T21:34:51.772" v="15297"/>
          <ac:spMkLst>
            <pc:docMk/>
            <pc:sldMk cId="641771992" sldId="315"/>
            <ac:spMk id="6" creationId="{4F3154D2-6982-4911-8AD1-19ABCC13399C}"/>
          </ac:spMkLst>
        </pc:spChg>
        <pc:spChg chg="add del mod">
          <ac:chgData name="Rafael Caveari Gomes" userId="f151694a10f6dec8" providerId="LiveId" clId="{BF2440A6-9FDF-414F-87DA-93515C60679C}" dt="2021-04-09T13:30:11.165" v="8371" actId="478"/>
          <ac:spMkLst>
            <pc:docMk/>
            <pc:sldMk cId="641771992" sldId="315"/>
            <ac:spMk id="10" creationId="{5730D3FE-56AE-4D48-92A8-B1D2AE3D9C7F}"/>
          </ac:spMkLst>
        </pc:spChg>
        <pc:picChg chg="add mod">
          <ac:chgData name="Rafael Caveari Gomes" userId="f151694a10f6dec8" providerId="LiveId" clId="{BF2440A6-9FDF-414F-87DA-93515C60679C}" dt="2021-04-09T13:30:19.431" v="8373" actId="1076"/>
          <ac:picMkLst>
            <pc:docMk/>
            <pc:sldMk cId="641771992" sldId="315"/>
            <ac:picMk id="4" creationId="{0B5CFCFA-946E-4957-B173-3C2EC2D9E695}"/>
          </ac:picMkLst>
        </pc:picChg>
      </pc:sldChg>
      <pc:sldChg chg="addSp delSp modSp mod modNotes modNotesTx">
        <pc:chgData name="Rafael Caveari Gomes" userId="f151694a10f6dec8" providerId="LiveId" clId="{BF2440A6-9FDF-414F-87DA-93515C60679C}" dt="2021-04-12T21:33:43.717" v="15262"/>
        <pc:sldMkLst>
          <pc:docMk/>
          <pc:sldMk cId="2435936142" sldId="316"/>
        </pc:sldMkLst>
        <pc:spChg chg="mod">
          <ac:chgData name="Rafael Caveari Gomes" userId="f151694a10f6dec8" providerId="LiveId" clId="{BF2440A6-9FDF-414F-87DA-93515C60679C}" dt="2021-04-09T20:20:55.232" v="11922" actId="20577"/>
          <ac:spMkLst>
            <pc:docMk/>
            <pc:sldMk cId="2435936142" sldId="316"/>
            <ac:spMk id="2" creationId="{00000000-0000-0000-0000-000000000000}"/>
          </ac:spMkLst>
        </pc:spChg>
        <pc:spChg chg="del">
          <ac:chgData name="Rafael Caveari Gomes" userId="f151694a10f6dec8" providerId="LiveId" clId="{BF2440A6-9FDF-414F-87DA-93515C60679C}" dt="2021-04-08T20:29:16.051" v="7788" actId="478"/>
          <ac:spMkLst>
            <pc:docMk/>
            <pc:sldMk cId="2435936142" sldId="316"/>
            <ac:spMk id="4" creationId="{23D51F92-CB9E-46BE-A78B-6E9C874939D0}"/>
          </ac:spMkLst>
        </pc:spChg>
        <pc:spChg chg="add del">
          <ac:chgData name="Rafael Caveari Gomes" userId="f151694a10f6dec8" providerId="LiveId" clId="{BF2440A6-9FDF-414F-87DA-93515C60679C}" dt="2021-04-09T20:47:20.958" v="12196" actId="22"/>
          <ac:spMkLst>
            <pc:docMk/>
            <pc:sldMk cId="2435936142" sldId="316"/>
            <ac:spMk id="6" creationId="{7654A741-5B60-4A7C-B241-9B9BA53E98D6}"/>
          </ac:spMkLst>
        </pc:spChg>
        <pc:spChg chg="add del mod">
          <ac:chgData name="Rafael Caveari Gomes" userId="f151694a10f6dec8" providerId="LiveId" clId="{BF2440A6-9FDF-414F-87DA-93515C60679C}" dt="2021-04-08T20:29:16.051" v="7788" actId="478"/>
          <ac:spMkLst>
            <pc:docMk/>
            <pc:sldMk cId="2435936142" sldId="316"/>
            <ac:spMk id="6" creationId="{E4516332-10AF-4DC9-8A8B-16A50146B548}"/>
          </ac:spMkLst>
        </pc:spChg>
        <pc:spChg chg="add del mod">
          <ac:chgData name="Rafael Caveari Gomes" userId="f151694a10f6dec8" providerId="LiveId" clId="{BF2440A6-9FDF-414F-87DA-93515C60679C}" dt="2021-04-08T20:28:53.893" v="7785" actId="478"/>
          <ac:spMkLst>
            <pc:docMk/>
            <pc:sldMk cId="2435936142" sldId="316"/>
            <ac:spMk id="7" creationId="{428CFD74-5E78-47C3-9290-95ED99C94765}"/>
          </ac:spMkLst>
        </pc:spChg>
        <pc:spChg chg="add del mod">
          <ac:chgData name="Rafael Caveari Gomes" userId="f151694a10f6dec8" providerId="LiveId" clId="{BF2440A6-9FDF-414F-87DA-93515C60679C}" dt="2021-04-08T20:29:16.051" v="7788" actId="478"/>
          <ac:spMkLst>
            <pc:docMk/>
            <pc:sldMk cId="2435936142" sldId="316"/>
            <ac:spMk id="8" creationId="{D2398937-0C32-44EA-960D-89C6E38B45D1}"/>
          </ac:spMkLst>
        </pc:spChg>
        <pc:spChg chg="add del mod">
          <ac:chgData name="Rafael Caveari Gomes" userId="f151694a10f6dec8" providerId="LiveId" clId="{BF2440A6-9FDF-414F-87DA-93515C60679C}" dt="2021-04-08T20:30:40.136" v="7804" actId="478"/>
          <ac:spMkLst>
            <pc:docMk/>
            <pc:sldMk cId="2435936142" sldId="316"/>
            <ac:spMk id="9" creationId="{8984F90D-D097-4402-9352-C86BA6E39E12}"/>
          </ac:spMkLst>
        </pc:spChg>
        <pc:spChg chg="add del mod">
          <ac:chgData name="Rafael Caveari Gomes" userId="f151694a10f6dec8" providerId="LiveId" clId="{BF2440A6-9FDF-414F-87DA-93515C60679C}" dt="2021-04-12T21:33:42.708" v="15261" actId="478"/>
          <ac:spMkLst>
            <pc:docMk/>
            <pc:sldMk cId="2435936142" sldId="316"/>
            <ac:spMk id="10" creationId="{462E523F-7223-4775-8B66-93E5E157DF91}"/>
          </ac:spMkLst>
        </pc:spChg>
        <pc:spChg chg="mod">
          <ac:chgData name="Rafael Caveari Gomes" userId="f151694a10f6dec8" providerId="LiveId" clId="{BF2440A6-9FDF-414F-87DA-93515C60679C}" dt="2021-04-09T22:03:37.005" v="13165" actId="20577"/>
          <ac:spMkLst>
            <pc:docMk/>
            <pc:sldMk cId="2435936142" sldId="316"/>
            <ac:spMk id="11" creationId="{00000000-0000-0000-0000-000000000000}"/>
          </ac:spMkLst>
        </pc:spChg>
        <pc:spChg chg="add mod">
          <ac:chgData name="Rafael Caveari Gomes" userId="f151694a10f6dec8" providerId="LiveId" clId="{BF2440A6-9FDF-414F-87DA-93515C60679C}" dt="2021-04-12T21:33:43.717" v="15262"/>
          <ac:spMkLst>
            <pc:docMk/>
            <pc:sldMk cId="2435936142" sldId="316"/>
            <ac:spMk id="15" creationId="{E88975FC-C3C3-40D5-9D50-895D7E8CF12C}"/>
          </ac:spMkLst>
        </pc:spChg>
        <pc:picChg chg="add mod">
          <ac:chgData name="Rafael Caveari Gomes" userId="f151694a10f6dec8" providerId="LiveId" clId="{BF2440A6-9FDF-414F-87DA-93515C60679C}" dt="2021-04-09T21:25:11.727" v="12506" actId="1076"/>
          <ac:picMkLst>
            <pc:docMk/>
            <pc:sldMk cId="2435936142" sldId="316"/>
            <ac:picMk id="5" creationId="{3A54FE14-03B0-423D-9DA8-7BE10C5628CE}"/>
          </ac:picMkLst>
        </pc:picChg>
        <pc:picChg chg="add mod">
          <ac:chgData name="Rafael Caveari Gomes" userId="f151694a10f6dec8" providerId="LiveId" clId="{BF2440A6-9FDF-414F-87DA-93515C60679C}" dt="2021-04-09T21:25:09.634" v="12505" actId="1076"/>
          <ac:picMkLst>
            <pc:docMk/>
            <pc:sldMk cId="2435936142" sldId="316"/>
            <ac:picMk id="8" creationId="{D5E7700C-5D4F-4945-80F5-B9747B2225B0}"/>
          </ac:picMkLst>
        </pc:picChg>
        <pc:picChg chg="add del mod">
          <ac:chgData name="Rafael Caveari Gomes" userId="f151694a10f6dec8" providerId="LiveId" clId="{BF2440A6-9FDF-414F-87DA-93515C60679C}" dt="2021-04-09T21:15:57.349" v="12432" actId="478"/>
          <ac:picMkLst>
            <pc:docMk/>
            <pc:sldMk cId="2435936142" sldId="316"/>
            <ac:picMk id="12" creationId="{520712BA-B1A0-4BB8-AC85-C661CF1049CF}"/>
          </ac:picMkLst>
        </pc:picChg>
        <pc:picChg chg="add mod">
          <ac:chgData name="Rafael Caveari Gomes" userId="f151694a10f6dec8" providerId="LiveId" clId="{BF2440A6-9FDF-414F-87DA-93515C60679C}" dt="2021-04-09T21:25:13.743" v="12507" actId="1076"/>
          <ac:picMkLst>
            <pc:docMk/>
            <pc:sldMk cId="2435936142" sldId="316"/>
            <ac:picMk id="14" creationId="{A49FE492-E23F-48A8-9581-9F130AADF935}"/>
          </ac:picMkLst>
        </pc:picChg>
        <pc:picChg chg="add mod">
          <ac:chgData name="Rafael Caveari Gomes" userId="f151694a10f6dec8" providerId="LiveId" clId="{BF2440A6-9FDF-414F-87DA-93515C60679C}" dt="2021-04-09T21:25:26.222" v="12509" actId="1076"/>
          <ac:picMkLst>
            <pc:docMk/>
            <pc:sldMk cId="2435936142" sldId="316"/>
            <ac:picMk id="16" creationId="{10E8C56E-9BCD-488D-9660-360191D792B7}"/>
          </ac:picMkLst>
        </pc:picChg>
        <pc:picChg chg="add mod ord modCrop">
          <ac:chgData name="Rafael Caveari Gomes" userId="f151694a10f6dec8" providerId="LiveId" clId="{BF2440A6-9FDF-414F-87DA-93515C60679C}" dt="2021-04-09T21:33:42.652" v="12658" actId="1076"/>
          <ac:picMkLst>
            <pc:docMk/>
            <pc:sldMk cId="2435936142" sldId="316"/>
            <ac:picMk id="18" creationId="{215A065E-62FE-41C5-A86E-308B65C6D356}"/>
          </ac:picMkLst>
        </pc:picChg>
        <pc:picChg chg="add mod">
          <ac:chgData name="Rafael Caveari Gomes" userId="f151694a10f6dec8" providerId="LiveId" clId="{BF2440A6-9FDF-414F-87DA-93515C60679C}" dt="2021-04-09T22:03:11.836" v="13164" actId="1076"/>
          <ac:picMkLst>
            <pc:docMk/>
            <pc:sldMk cId="2435936142" sldId="316"/>
            <ac:picMk id="20" creationId="{AB22F50E-C13B-444A-A098-CA1441560471}"/>
          </ac:picMkLst>
        </pc:picChg>
        <pc:picChg chg="add mod">
          <ac:chgData name="Rafael Caveari Gomes" userId="f151694a10f6dec8" providerId="LiveId" clId="{BF2440A6-9FDF-414F-87DA-93515C60679C}" dt="2021-04-09T21:53:53.254" v="13019" actId="1076"/>
          <ac:picMkLst>
            <pc:docMk/>
            <pc:sldMk cId="2435936142" sldId="316"/>
            <ac:picMk id="22" creationId="{78A68FB4-F0E6-41A2-B52C-92DF5852E760}"/>
          </ac:picMkLst>
        </pc:picChg>
        <pc:picChg chg="add mod">
          <ac:chgData name="Rafael Caveari Gomes" userId="f151694a10f6dec8" providerId="LiveId" clId="{BF2440A6-9FDF-414F-87DA-93515C60679C}" dt="2021-04-09T22:03:07.899" v="13163" actId="1076"/>
          <ac:picMkLst>
            <pc:docMk/>
            <pc:sldMk cId="2435936142" sldId="316"/>
            <ac:picMk id="24" creationId="{89EECFDC-B617-4BF8-866E-6F61CB0E2C05}"/>
          </ac:picMkLst>
        </pc:picChg>
        <pc:picChg chg="add mod">
          <ac:chgData name="Rafael Caveari Gomes" userId="f151694a10f6dec8" providerId="LiveId" clId="{BF2440A6-9FDF-414F-87DA-93515C60679C}" dt="2021-04-09T22:02:53.457" v="13161" actId="1076"/>
          <ac:picMkLst>
            <pc:docMk/>
            <pc:sldMk cId="2435936142" sldId="316"/>
            <ac:picMk id="26" creationId="{75F9736B-00F6-4730-B173-0E0C77BEF25B}"/>
          </ac:picMkLst>
        </pc:picChg>
        <pc:picChg chg="add mod">
          <ac:chgData name="Rafael Caveari Gomes" userId="f151694a10f6dec8" providerId="LiveId" clId="{BF2440A6-9FDF-414F-87DA-93515C60679C}" dt="2021-04-09T22:02:50.787" v="13160" actId="14100"/>
          <ac:picMkLst>
            <pc:docMk/>
            <pc:sldMk cId="2435936142" sldId="316"/>
            <ac:picMk id="28" creationId="{2E04B25F-E989-4C13-B04C-F531D4B2072E}"/>
          </ac:picMkLst>
        </pc:picChg>
      </pc:sldChg>
      <pc:sldChg chg="addSp delSp modSp add mod modNotesTx">
        <pc:chgData name="Rafael Caveari Gomes" userId="f151694a10f6dec8" providerId="LiveId" clId="{BF2440A6-9FDF-414F-87DA-93515C60679C}" dt="2021-04-12T21:34:00.475" v="15270"/>
        <pc:sldMkLst>
          <pc:docMk/>
          <pc:sldMk cId="3287979349" sldId="317"/>
        </pc:sldMkLst>
        <pc:spChg chg="mod">
          <ac:chgData name="Rafael Caveari Gomes" userId="f151694a10f6dec8" providerId="LiveId" clId="{BF2440A6-9FDF-414F-87DA-93515C60679C}" dt="2021-04-09T13:35:18.983" v="8402" actId="20577"/>
          <ac:spMkLst>
            <pc:docMk/>
            <pc:sldMk cId="3287979349" sldId="317"/>
            <ac:spMk id="2" creationId="{00000000-0000-0000-0000-000000000000}"/>
          </ac:spMkLst>
        </pc:spChg>
        <pc:spChg chg="del">
          <ac:chgData name="Rafael Caveari Gomes" userId="f151694a10f6dec8" providerId="LiveId" clId="{BF2440A6-9FDF-414F-87DA-93515C60679C}" dt="2021-04-08T20:31:09.335" v="7812" actId="478"/>
          <ac:spMkLst>
            <pc:docMk/>
            <pc:sldMk cId="3287979349" sldId="317"/>
            <ac:spMk id="4" creationId="{21E82391-799C-4B23-8EAA-D08888742FF4}"/>
          </ac:spMkLst>
        </pc:spChg>
        <pc:spChg chg="add mod">
          <ac:chgData name="Rafael Caveari Gomes" userId="f151694a10f6dec8" providerId="LiveId" clId="{BF2440A6-9FDF-414F-87DA-93515C60679C}" dt="2021-04-12T21:34:00.475" v="15270"/>
          <ac:spMkLst>
            <pc:docMk/>
            <pc:sldMk cId="3287979349" sldId="317"/>
            <ac:spMk id="5" creationId="{C8DC40A6-1B00-47D0-9AD2-82B815A77FA1}"/>
          </ac:spMkLst>
        </pc:spChg>
        <pc:spChg chg="add del mod">
          <ac:chgData name="Rafael Caveari Gomes" userId="f151694a10f6dec8" providerId="LiveId" clId="{BF2440A6-9FDF-414F-87DA-93515C60679C}" dt="2021-04-12T21:33:59.448" v="15269" actId="478"/>
          <ac:spMkLst>
            <pc:docMk/>
            <pc:sldMk cId="3287979349" sldId="317"/>
            <ac:spMk id="6" creationId="{D57FFC24-EADA-499D-AFD6-6F225FD91E14}"/>
          </ac:spMkLst>
        </pc:spChg>
        <pc:spChg chg="mod">
          <ac:chgData name="Rafael Caveari Gomes" userId="f151694a10f6dec8" providerId="LiveId" clId="{BF2440A6-9FDF-414F-87DA-93515C60679C}" dt="2021-04-09T13:35:17.670" v="8401" actId="20577"/>
          <ac:spMkLst>
            <pc:docMk/>
            <pc:sldMk cId="3287979349" sldId="317"/>
            <ac:spMk id="11" creationId="{00000000-0000-0000-0000-000000000000}"/>
          </ac:spMkLst>
        </pc:spChg>
      </pc:sldChg>
      <pc:sldChg chg="addSp delSp modSp add mod ord modNotesTx">
        <pc:chgData name="Rafael Caveari Gomes" userId="f151694a10f6dec8" providerId="LiveId" clId="{BF2440A6-9FDF-414F-87DA-93515C60679C}" dt="2021-04-12T21:33:56.521" v="15268"/>
        <pc:sldMkLst>
          <pc:docMk/>
          <pc:sldMk cId="3577655407" sldId="318"/>
        </pc:sldMkLst>
        <pc:spChg chg="mod ord">
          <ac:chgData name="Rafael Caveari Gomes" userId="f151694a10f6dec8" providerId="LiveId" clId="{BF2440A6-9FDF-414F-87DA-93515C60679C}" dt="2021-04-06T22:21:54.782" v="789" actId="20577"/>
          <ac:spMkLst>
            <pc:docMk/>
            <pc:sldMk cId="3577655407" sldId="318"/>
            <ac:spMk id="2" creationId="{00000000-0000-0000-0000-000000000000}"/>
          </ac:spMkLst>
        </pc:spChg>
        <pc:spChg chg="del">
          <ac:chgData name="Rafael Caveari Gomes" userId="f151694a10f6dec8" providerId="LiveId" clId="{BF2440A6-9FDF-414F-87DA-93515C60679C}" dt="2021-04-08T20:31:02.832" v="7810" actId="478"/>
          <ac:spMkLst>
            <pc:docMk/>
            <pc:sldMk cId="3577655407" sldId="318"/>
            <ac:spMk id="4" creationId="{5C0AD752-E1C3-4EB9-A2F0-882D033A7DAD}"/>
          </ac:spMkLst>
        </pc:spChg>
        <pc:spChg chg="add del mod">
          <ac:chgData name="Rafael Caveari Gomes" userId="f151694a10f6dec8" providerId="LiveId" clId="{BF2440A6-9FDF-414F-87DA-93515C60679C}" dt="2021-04-06T22:19:22.302" v="749" actId="478"/>
          <ac:spMkLst>
            <pc:docMk/>
            <pc:sldMk cId="3577655407" sldId="318"/>
            <ac:spMk id="4" creationId="{62741EC6-5796-4C74-9B9A-4A235881057B}"/>
          </ac:spMkLst>
        </pc:spChg>
        <pc:spChg chg="add mod">
          <ac:chgData name="Rafael Caveari Gomes" userId="f151694a10f6dec8" providerId="LiveId" clId="{BF2440A6-9FDF-414F-87DA-93515C60679C}" dt="2021-04-12T21:33:56.521" v="15268"/>
          <ac:spMkLst>
            <pc:docMk/>
            <pc:sldMk cId="3577655407" sldId="318"/>
            <ac:spMk id="5" creationId="{C600AB1B-F103-4CAF-B979-7442DA7C283F}"/>
          </ac:spMkLst>
        </pc:spChg>
        <pc:spChg chg="add del mod">
          <ac:chgData name="Rafael Caveari Gomes" userId="f151694a10f6dec8" providerId="LiveId" clId="{BF2440A6-9FDF-414F-87DA-93515C60679C}" dt="2021-04-12T21:33:55.527" v="15267" actId="478"/>
          <ac:spMkLst>
            <pc:docMk/>
            <pc:sldMk cId="3577655407" sldId="318"/>
            <ac:spMk id="7" creationId="{73936BFA-483E-468E-8974-1E075520316A}"/>
          </ac:spMkLst>
        </pc:spChg>
        <pc:spChg chg="del">
          <ac:chgData name="Rafael Caveari Gomes" userId="f151694a10f6dec8" providerId="LiveId" clId="{BF2440A6-9FDF-414F-87DA-93515C60679C}" dt="2021-04-06T22:19:20.216" v="748" actId="478"/>
          <ac:spMkLst>
            <pc:docMk/>
            <pc:sldMk cId="3577655407" sldId="318"/>
            <ac:spMk id="11" creationId="{00000000-0000-0000-0000-000000000000}"/>
          </ac:spMkLst>
        </pc:spChg>
        <pc:picChg chg="add mod">
          <ac:chgData name="Rafael Caveari Gomes" userId="f151694a10f6dec8" providerId="LiveId" clId="{BF2440A6-9FDF-414F-87DA-93515C60679C}" dt="2021-04-06T22:20:00.218" v="755" actId="26606"/>
          <ac:picMkLst>
            <pc:docMk/>
            <pc:sldMk cId="3577655407" sldId="318"/>
            <ac:picMk id="6" creationId="{03636D44-88C6-40FD-B8E2-9845485AFE55}"/>
          </ac:picMkLst>
        </pc:picChg>
      </pc:sldChg>
      <pc:sldChg chg="add del">
        <pc:chgData name="Rafael Caveari Gomes" userId="f151694a10f6dec8" providerId="LiveId" clId="{BF2440A6-9FDF-414F-87DA-93515C60679C}" dt="2021-04-06T23:17:01.519" v="862"/>
        <pc:sldMkLst>
          <pc:docMk/>
          <pc:sldMk cId="598383216" sldId="319"/>
        </pc:sldMkLst>
      </pc:sldChg>
      <pc:sldChg chg="delSp modSp add del mod">
        <pc:chgData name="Rafael Caveari Gomes" userId="f151694a10f6dec8" providerId="LiveId" clId="{BF2440A6-9FDF-414F-87DA-93515C60679C}" dt="2021-04-06T22:47:38.208" v="860" actId="47"/>
        <pc:sldMkLst>
          <pc:docMk/>
          <pc:sldMk cId="2041144030" sldId="319"/>
        </pc:sldMkLst>
        <pc:spChg chg="mod">
          <ac:chgData name="Rafael Caveari Gomes" userId="f151694a10f6dec8" providerId="LiveId" clId="{BF2440A6-9FDF-414F-87DA-93515C60679C}" dt="2021-04-06T22:28:34.205" v="859" actId="20577"/>
          <ac:spMkLst>
            <pc:docMk/>
            <pc:sldMk cId="2041144030" sldId="319"/>
            <ac:spMk id="2" creationId="{00000000-0000-0000-0000-000000000000}"/>
          </ac:spMkLst>
        </pc:spChg>
        <pc:picChg chg="del">
          <ac:chgData name="Rafael Caveari Gomes" userId="f151694a10f6dec8" providerId="LiveId" clId="{BF2440A6-9FDF-414F-87DA-93515C60679C}" dt="2021-04-06T22:27:43.446" v="791" actId="478"/>
          <ac:picMkLst>
            <pc:docMk/>
            <pc:sldMk cId="2041144030" sldId="319"/>
            <ac:picMk id="6" creationId="{03636D44-88C6-40FD-B8E2-9845485AFE55}"/>
          </ac:picMkLst>
        </pc:picChg>
      </pc:sldChg>
      <pc:sldChg chg="addSp delSp modSp add mod ord modNotesTx">
        <pc:chgData name="Rafael Caveari Gomes" userId="f151694a10f6dec8" providerId="LiveId" clId="{BF2440A6-9FDF-414F-87DA-93515C60679C}" dt="2021-04-12T21:33:52.615" v="15266"/>
        <pc:sldMkLst>
          <pc:docMk/>
          <pc:sldMk cId="2330564329" sldId="319"/>
        </pc:sldMkLst>
        <pc:spChg chg="mod">
          <ac:chgData name="Rafael Caveari Gomes" userId="f151694a10f6dec8" providerId="LiveId" clId="{BF2440A6-9FDF-414F-87DA-93515C60679C}" dt="2021-04-12T16:52:29.314" v="13278" actId="20577"/>
          <ac:spMkLst>
            <pc:docMk/>
            <pc:sldMk cId="2330564329" sldId="319"/>
            <ac:spMk id="2" creationId="{00000000-0000-0000-0000-000000000000}"/>
          </ac:spMkLst>
        </pc:spChg>
        <pc:spChg chg="del">
          <ac:chgData name="Rafael Caveari Gomes" userId="f151694a10f6dec8" providerId="LiveId" clId="{BF2440A6-9FDF-414F-87DA-93515C60679C}" dt="2021-04-08T20:30:51.807" v="7808" actId="478"/>
          <ac:spMkLst>
            <pc:docMk/>
            <pc:sldMk cId="2330564329" sldId="319"/>
            <ac:spMk id="4" creationId="{C8E34E1D-EC7C-4782-B119-FD275AC4EE7B}"/>
          </ac:spMkLst>
        </pc:spChg>
        <pc:spChg chg="add mod">
          <ac:chgData name="Rafael Caveari Gomes" userId="f151694a10f6dec8" providerId="LiveId" clId="{BF2440A6-9FDF-414F-87DA-93515C60679C}" dt="2021-04-12T21:33:52.615" v="15266"/>
          <ac:spMkLst>
            <pc:docMk/>
            <pc:sldMk cId="2330564329" sldId="319"/>
            <ac:spMk id="5" creationId="{B70CF221-9C9C-4D02-AFAA-E9CDFF8F8D40}"/>
          </ac:spMkLst>
        </pc:spChg>
        <pc:spChg chg="add del mod">
          <ac:chgData name="Rafael Caveari Gomes" userId="f151694a10f6dec8" providerId="LiveId" clId="{BF2440A6-9FDF-414F-87DA-93515C60679C}" dt="2021-04-08T20:30:51.807" v="7808" actId="478"/>
          <ac:spMkLst>
            <pc:docMk/>
            <pc:sldMk cId="2330564329" sldId="319"/>
            <ac:spMk id="6" creationId="{15F9A88E-2FFB-437F-9738-7BC8DC32FC5E}"/>
          </ac:spMkLst>
        </pc:spChg>
        <pc:spChg chg="add del mod">
          <ac:chgData name="Rafael Caveari Gomes" userId="f151694a10f6dec8" providerId="LiveId" clId="{BF2440A6-9FDF-414F-87DA-93515C60679C}" dt="2021-04-12T21:33:51.558" v="15265" actId="478"/>
          <ac:spMkLst>
            <pc:docMk/>
            <pc:sldMk cId="2330564329" sldId="319"/>
            <ac:spMk id="7" creationId="{49E6ADF0-117F-4ECA-9B31-B0C2DB311E84}"/>
          </ac:spMkLst>
        </pc:spChg>
        <pc:spChg chg="mod">
          <ac:chgData name="Rafael Caveari Gomes" userId="f151694a10f6dec8" providerId="LiveId" clId="{BF2440A6-9FDF-414F-87DA-93515C60679C}" dt="2021-04-12T16:53:31.598" v="13329" actId="20577"/>
          <ac:spMkLst>
            <pc:docMk/>
            <pc:sldMk cId="2330564329" sldId="319"/>
            <ac:spMk id="11" creationId="{00000000-0000-0000-0000-000000000000}"/>
          </ac:spMkLst>
        </pc:spChg>
      </pc:sldChg>
      <pc:sldChg chg="addSp delSp modSp add mod modNotesTx">
        <pc:chgData name="Rafael Caveari Gomes" userId="f151694a10f6dec8" providerId="LiveId" clId="{BF2440A6-9FDF-414F-87DA-93515C60679C}" dt="2021-04-13T19:03:41.550" v="15801" actId="5793"/>
        <pc:sldMkLst>
          <pc:docMk/>
          <pc:sldMk cId="2423211734" sldId="320"/>
        </pc:sldMkLst>
        <pc:spChg chg="mod">
          <ac:chgData name="Rafael Caveari Gomes" userId="f151694a10f6dec8" providerId="LiveId" clId="{BF2440A6-9FDF-414F-87DA-93515C60679C}" dt="2021-04-08T13:39:43.511" v="2053" actId="14100"/>
          <ac:spMkLst>
            <pc:docMk/>
            <pc:sldMk cId="2423211734" sldId="320"/>
            <ac:spMk id="2" creationId="{00000000-0000-0000-0000-000000000000}"/>
          </ac:spMkLst>
        </pc:spChg>
        <pc:spChg chg="del">
          <ac:chgData name="Rafael Caveari Gomes" userId="f151694a10f6dec8" providerId="LiveId" clId="{BF2440A6-9FDF-414F-87DA-93515C60679C}" dt="2021-04-08T20:31:14.150" v="7814" actId="478"/>
          <ac:spMkLst>
            <pc:docMk/>
            <pc:sldMk cId="2423211734" sldId="320"/>
            <ac:spMk id="4" creationId="{AF49A3C7-9F1C-4AD0-8A59-1E5710F7DC3A}"/>
          </ac:spMkLst>
        </pc:spChg>
        <pc:spChg chg="add mod">
          <ac:chgData name="Rafael Caveari Gomes" userId="f151694a10f6dec8" providerId="LiveId" clId="{BF2440A6-9FDF-414F-87DA-93515C60679C}" dt="2021-04-12T21:34:03.785" v="15272"/>
          <ac:spMkLst>
            <pc:docMk/>
            <pc:sldMk cId="2423211734" sldId="320"/>
            <ac:spMk id="5" creationId="{107E2F1B-670A-4C3E-9631-854ABB1DD6E8}"/>
          </ac:spMkLst>
        </pc:spChg>
        <pc:spChg chg="add del mod">
          <ac:chgData name="Rafael Caveari Gomes" userId="f151694a10f6dec8" providerId="LiveId" clId="{BF2440A6-9FDF-414F-87DA-93515C60679C}" dt="2021-04-12T21:34:02.714" v="15271" actId="478"/>
          <ac:spMkLst>
            <pc:docMk/>
            <pc:sldMk cId="2423211734" sldId="320"/>
            <ac:spMk id="6" creationId="{40CB8DFF-427C-4A59-9A11-35B8F63524F3}"/>
          </ac:spMkLst>
        </pc:spChg>
        <pc:spChg chg="mod">
          <ac:chgData name="Rafael Caveari Gomes" userId="f151694a10f6dec8" providerId="LiveId" clId="{BF2440A6-9FDF-414F-87DA-93515C60679C}" dt="2021-04-12T18:16:01.546" v="14744" actId="20577"/>
          <ac:spMkLst>
            <pc:docMk/>
            <pc:sldMk cId="2423211734" sldId="320"/>
            <ac:spMk id="11" creationId="{00000000-0000-0000-0000-000000000000}"/>
          </ac:spMkLst>
        </pc:spChg>
      </pc:sldChg>
      <pc:sldChg chg="addSp delSp modSp add mod modNotesTx">
        <pc:chgData name="Rafael Caveari Gomes" userId="f151694a10f6dec8" providerId="LiveId" clId="{BF2440A6-9FDF-414F-87DA-93515C60679C}" dt="2021-04-12T21:34:10.452" v="15275"/>
        <pc:sldMkLst>
          <pc:docMk/>
          <pc:sldMk cId="2632031837" sldId="321"/>
        </pc:sldMkLst>
        <pc:spChg chg="mod">
          <ac:chgData name="Rafael Caveari Gomes" userId="f151694a10f6dec8" providerId="LiveId" clId="{BF2440A6-9FDF-414F-87DA-93515C60679C}" dt="2021-04-08T23:39:50.071" v="7896" actId="20577"/>
          <ac:spMkLst>
            <pc:docMk/>
            <pc:sldMk cId="2632031837" sldId="321"/>
            <ac:spMk id="2" creationId="{00000000-0000-0000-0000-000000000000}"/>
          </ac:spMkLst>
        </pc:spChg>
        <pc:spChg chg="del">
          <ac:chgData name="Rafael Caveari Gomes" userId="f151694a10f6dec8" providerId="LiveId" clId="{BF2440A6-9FDF-414F-87DA-93515C60679C}" dt="2021-04-08T20:31:17.480" v="7816" actId="478"/>
          <ac:spMkLst>
            <pc:docMk/>
            <pc:sldMk cId="2632031837" sldId="321"/>
            <ac:spMk id="4" creationId="{DEDD148E-AFB7-4293-8E8B-B737F63E9F8E}"/>
          </ac:spMkLst>
        </pc:spChg>
        <pc:spChg chg="add del mod">
          <ac:chgData name="Rafael Caveari Gomes" userId="f151694a10f6dec8" providerId="LiveId" clId="{BF2440A6-9FDF-414F-87DA-93515C60679C}" dt="2021-04-12T21:34:09.501" v="15274" actId="478"/>
          <ac:spMkLst>
            <pc:docMk/>
            <pc:sldMk cId="2632031837" sldId="321"/>
            <ac:spMk id="5" creationId="{AE3F4207-D461-4499-B3AB-FEE68F4979BB}"/>
          </ac:spMkLst>
        </pc:spChg>
        <pc:spChg chg="add del mod">
          <ac:chgData name="Rafael Caveari Gomes" userId="f151694a10f6dec8" providerId="LiveId" clId="{BF2440A6-9FDF-414F-87DA-93515C60679C}" dt="2021-04-12T21:34:09.501" v="15274" actId="478"/>
          <ac:spMkLst>
            <pc:docMk/>
            <pc:sldMk cId="2632031837" sldId="321"/>
            <ac:spMk id="6" creationId="{5A52D34B-8382-44A7-B49F-1807D2E87D3E}"/>
          </ac:spMkLst>
        </pc:spChg>
        <pc:spChg chg="add mod">
          <ac:chgData name="Rafael Caveari Gomes" userId="f151694a10f6dec8" providerId="LiveId" clId="{BF2440A6-9FDF-414F-87DA-93515C60679C}" dt="2021-04-12T21:34:10.452" v="15275"/>
          <ac:spMkLst>
            <pc:docMk/>
            <pc:sldMk cId="2632031837" sldId="321"/>
            <ac:spMk id="7" creationId="{A1411518-D192-43E0-8EDA-090EECE4364E}"/>
          </ac:spMkLst>
        </pc:spChg>
        <pc:spChg chg="mod">
          <ac:chgData name="Rafael Caveari Gomes" userId="f151694a10f6dec8" providerId="LiveId" clId="{BF2440A6-9FDF-414F-87DA-93515C60679C}" dt="2021-04-12T20:59:05.347" v="15090" actId="20577"/>
          <ac:spMkLst>
            <pc:docMk/>
            <pc:sldMk cId="2632031837" sldId="321"/>
            <ac:spMk id="11" creationId="{00000000-0000-0000-0000-000000000000}"/>
          </ac:spMkLst>
        </pc:spChg>
      </pc:sldChg>
      <pc:sldChg chg="addSp delSp modSp add mod modNotesTx">
        <pc:chgData name="Rafael Caveari Gomes" userId="f151694a10f6dec8" providerId="LiveId" clId="{BF2440A6-9FDF-414F-87DA-93515C60679C}" dt="2021-04-13T19:04:23.215" v="15810" actId="20577"/>
        <pc:sldMkLst>
          <pc:docMk/>
          <pc:sldMk cId="751396231" sldId="322"/>
        </pc:sldMkLst>
        <pc:spChg chg="mod">
          <ac:chgData name="Rafael Caveari Gomes" userId="f151694a10f6dec8" providerId="LiveId" clId="{BF2440A6-9FDF-414F-87DA-93515C60679C}" dt="2021-04-08T23:39:57.572" v="7897" actId="20577"/>
          <ac:spMkLst>
            <pc:docMk/>
            <pc:sldMk cId="751396231" sldId="322"/>
            <ac:spMk id="2" creationId="{00000000-0000-0000-0000-000000000000}"/>
          </ac:spMkLst>
        </pc:spChg>
        <pc:spChg chg="del">
          <ac:chgData name="Rafael Caveari Gomes" userId="f151694a10f6dec8" providerId="LiveId" clId="{BF2440A6-9FDF-414F-87DA-93515C60679C}" dt="2021-04-08T20:31:21.968" v="7818" actId="478"/>
          <ac:spMkLst>
            <pc:docMk/>
            <pc:sldMk cId="751396231" sldId="322"/>
            <ac:spMk id="4" creationId="{C356A67C-AA43-4A7D-9348-69B747749E1B}"/>
          </ac:spMkLst>
        </pc:spChg>
        <pc:spChg chg="add mod">
          <ac:chgData name="Rafael Caveari Gomes" userId="f151694a10f6dec8" providerId="LiveId" clId="{BF2440A6-9FDF-414F-87DA-93515C60679C}" dt="2021-04-12T21:34:14.020" v="15277"/>
          <ac:spMkLst>
            <pc:docMk/>
            <pc:sldMk cId="751396231" sldId="322"/>
            <ac:spMk id="5" creationId="{9162E791-09C6-4FCB-BC8B-9A5454E1167F}"/>
          </ac:spMkLst>
        </pc:spChg>
        <pc:spChg chg="add del mod">
          <ac:chgData name="Rafael Caveari Gomes" userId="f151694a10f6dec8" providerId="LiveId" clId="{BF2440A6-9FDF-414F-87DA-93515C60679C}" dt="2021-04-12T21:34:13.064" v="15276" actId="478"/>
          <ac:spMkLst>
            <pc:docMk/>
            <pc:sldMk cId="751396231" sldId="322"/>
            <ac:spMk id="6" creationId="{3A39BE5F-BECA-43CD-9EE1-C11699970F9D}"/>
          </ac:spMkLst>
        </pc:spChg>
        <pc:spChg chg="mod">
          <ac:chgData name="Rafael Caveari Gomes" userId="f151694a10f6dec8" providerId="LiveId" clId="{BF2440A6-9FDF-414F-87DA-93515C60679C}" dt="2021-04-08T15:26:06.721" v="3836" actId="20577"/>
          <ac:spMkLst>
            <pc:docMk/>
            <pc:sldMk cId="751396231" sldId="322"/>
            <ac:spMk id="11" creationId="{00000000-0000-0000-0000-000000000000}"/>
          </ac:spMkLst>
        </pc:spChg>
      </pc:sldChg>
      <pc:sldChg chg="addSp delSp modSp add mod modNotesTx">
        <pc:chgData name="Rafael Caveari Gomes" userId="f151694a10f6dec8" providerId="LiveId" clId="{BF2440A6-9FDF-414F-87DA-93515C60679C}" dt="2021-04-12T21:34:17.854" v="15279"/>
        <pc:sldMkLst>
          <pc:docMk/>
          <pc:sldMk cId="2680814875" sldId="323"/>
        </pc:sldMkLst>
        <pc:spChg chg="mod">
          <ac:chgData name="Rafael Caveari Gomes" userId="f151694a10f6dec8" providerId="LiveId" clId="{BF2440A6-9FDF-414F-87DA-93515C60679C}" dt="2021-04-08T15:26:44.888" v="3848" actId="20577"/>
          <ac:spMkLst>
            <pc:docMk/>
            <pc:sldMk cId="2680814875" sldId="323"/>
            <ac:spMk id="2" creationId="{00000000-0000-0000-0000-000000000000}"/>
          </ac:spMkLst>
        </pc:spChg>
        <pc:spChg chg="del">
          <ac:chgData name="Rafael Caveari Gomes" userId="f151694a10f6dec8" providerId="LiveId" clId="{BF2440A6-9FDF-414F-87DA-93515C60679C}" dt="2021-04-08T20:31:24.840" v="7820" actId="478"/>
          <ac:spMkLst>
            <pc:docMk/>
            <pc:sldMk cId="2680814875" sldId="323"/>
            <ac:spMk id="4" creationId="{7767B5C3-B297-4ACC-B527-00FF0A599C3F}"/>
          </ac:spMkLst>
        </pc:spChg>
        <pc:spChg chg="add del mod">
          <ac:chgData name="Rafael Caveari Gomes" userId="f151694a10f6dec8" providerId="LiveId" clId="{BF2440A6-9FDF-414F-87DA-93515C60679C}" dt="2021-04-12T21:34:16.757" v="15278" actId="478"/>
          <ac:spMkLst>
            <pc:docMk/>
            <pc:sldMk cId="2680814875" sldId="323"/>
            <ac:spMk id="6" creationId="{07C4A55C-FA85-46B9-BC0E-71E66B7A7108}"/>
          </ac:spMkLst>
        </pc:spChg>
        <pc:spChg chg="mod">
          <ac:chgData name="Rafael Caveari Gomes" userId="f151694a10f6dec8" providerId="LiveId" clId="{BF2440A6-9FDF-414F-87DA-93515C60679C}" dt="2021-04-08T15:49:23.268" v="4264" actId="1036"/>
          <ac:spMkLst>
            <pc:docMk/>
            <pc:sldMk cId="2680814875" sldId="323"/>
            <ac:spMk id="11" creationId="{00000000-0000-0000-0000-000000000000}"/>
          </ac:spMkLst>
        </pc:spChg>
        <pc:spChg chg="add mod">
          <ac:chgData name="Rafael Caveari Gomes" userId="f151694a10f6dec8" providerId="LiveId" clId="{BF2440A6-9FDF-414F-87DA-93515C60679C}" dt="2021-04-12T21:34:17.854" v="15279"/>
          <ac:spMkLst>
            <pc:docMk/>
            <pc:sldMk cId="2680814875" sldId="323"/>
            <ac:spMk id="12" creationId="{B46D0490-F5D2-4864-8417-441E30700ED0}"/>
          </ac:spMkLst>
        </pc:spChg>
        <pc:picChg chg="add mod">
          <ac:chgData name="Rafael Caveari Gomes" userId="f151694a10f6dec8" providerId="LiveId" clId="{BF2440A6-9FDF-414F-87DA-93515C60679C}" dt="2021-04-12T21:27:59.623" v="15245" actId="1076"/>
          <ac:picMkLst>
            <pc:docMk/>
            <pc:sldMk cId="2680814875" sldId="323"/>
            <ac:picMk id="4" creationId="{36849DA6-7A37-4F22-84C0-1FD0F7143B3D}"/>
          </ac:picMkLst>
        </pc:picChg>
        <pc:picChg chg="add mod">
          <ac:chgData name="Rafael Caveari Gomes" userId="f151694a10f6dec8" providerId="LiveId" clId="{BF2440A6-9FDF-414F-87DA-93515C60679C}" dt="2021-04-12T21:27:51.451" v="15242" actId="1076"/>
          <ac:picMkLst>
            <pc:docMk/>
            <pc:sldMk cId="2680814875" sldId="323"/>
            <ac:picMk id="7" creationId="{5AF62D8F-536B-4AEB-895C-B5FB42D6F0B1}"/>
          </ac:picMkLst>
        </pc:picChg>
        <pc:picChg chg="add del">
          <ac:chgData name="Rafael Caveari Gomes" userId="f151694a10f6dec8" providerId="LiveId" clId="{BF2440A6-9FDF-414F-87DA-93515C60679C}" dt="2021-04-12T21:32:17.732" v="15247" actId="478"/>
          <ac:picMkLst>
            <pc:docMk/>
            <pc:sldMk cId="2680814875" sldId="323"/>
            <ac:picMk id="9" creationId="{325CCF21-FA8C-4768-BF2B-65F40FAC2BC2}"/>
          </ac:picMkLst>
        </pc:picChg>
      </pc:sldChg>
      <pc:sldChg chg="addSp delSp modSp add mod modNotesTx">
        <pc:chgData name="Rafael Caveari Gomes" userId="f151694a10f6dec8" providerId="LiveId" clId="{BF2440A6-9FDF-414F-87DA-93515C60679C}" dt="2021-04-13T13:38:31.344" v="15494" actId="478"/>
        <pc:sldMkLst>
          <pc:docMk/>
          <pc:sldMk cId="909262811" sldId="324"/>
        </pc:sldMkLst>
        <pc:spChg chg="mod">
          <ac:chgData name="Rafael Caveari Gomes" userId="f151694a10f6dec8" providerId="LiveId" clId="{BF2440A6-9FDF-414F-87DA-93515C60679C}" dt="2021-04-08T15:53:55" v="4269" actId="20577"/>
          <ac:spMkLst>
            <pc:docMk/>
            <pc:sldMk cId="909262811" sldId="324"/>
            <ac:spMk id="2" creationId="{00000000-0000-0000-0000-000000000000}"/>
          </ac:spMkLst>
        </pc:spChg>
        <pc:spChg chg="del">
          <ac:chgData name="Rafael Caveari Gomes" userId="f151694a10f6dec8" providerId="LiveId" clId="{BF2440A6-9FDF-414F-87DA-93515C60679C}" dt="2021-04-08T20:31:27.680" v="7822" actId="478"/>
          <ac:spMkLst>
            <pc:docMk/>
            <pc:sldMk cId="909262811" sldId="324"/>
            <ac:spMk id="4" creationId="{6D8A786E-19D2-44EE-BA34-EA9BCB588AB3}"/>
          </ac:spMkLst>
        </pc:spChg>
        <pc:spChg chg="add mod">
          <ac:chgData name="Rafael Caveari Gomes" userId="f151694a10f6dec8" providerId="LiveId" clId="{BF2440A6-9FDF-414F-87DA-93515C60679C}" dt="2021-04-12T21:34:22.709" v="15281"/>
          <ac:spMkLst>
            <pc:docMk/>
            <pc:sldMk cId="909262811" sldId="324"/>
            <ac:spMk id="5" creationId="{78152D64-0B4C-468C-83C9-BC0CF2F4BC3B}"/>
          </ac:spMkLst>
        </pc:spChg>
        <pc:spChg chg="add del mod">
          <ac:chgData name="Rafael Caveari Gomes" userId="f151694a10f6dec8" providerId="LiveId" clId="{BF2440A6-9FDF-414F-87DA-93515C60679C}" dt="2021-04-12T21:34:21.797" v="15280" actId="478"/>
          <ac:spMkLst>
            <pc:docMk/>
            <pc:sldMk cId="909262811" sldId="324"/>
            <ac:spMk id="6" creationId="{CB673D20-D2E9-4207-88EC-2B27E1983710}"/>
          </ac:spMkLst>
        </pc:spChg>
        <pc:spChg chg="mod">
          <ac:chgData name="Rafael Caveari Gomes" userId="f151694a10f6dec8" providerId="LiveId" clId="{BF2440A6-9FDF-414F-87DA-93515C60679C}" dt="2021-04-12T21:32:59.548" v="15252" actId="20577"/>
          <ac:spMkLst>
            <pc:docMk/>
            <pc:sldMk cId="909262811" sldId="324"/>
            <ac:spMk id="11" creationId="{00000000-0000-0000-0000-000000000000}"/>
          </ac:spMkLst>
        </pc:spChg>
        <pc:picChg chg="add del mod">
          <ac:chgData name="Rafael Caveari Gomes" userId="f151694a10f6dec8" providerId="LiveId" clId="{BF2440A6-9FDF-414F-87DA-93515C60679C}" dt="2021-04-13T13:33:45.159" v="15488" actId="478"/>
          <ac:picMkLst>
            <pc:docMk/>
            <pc:sldMk cId="909262811" sldId="324"/>
            <ac:picMk id="4" creationId="{194481A8-C2C4-49E4-8A2B-D58E61B15A4F}"/>
          </ac:picMkLst>
        </pc:picChg>
        <pc:picChg chg="add del mod">
          <ac:chgData name="Rafael Caveari Gomes" userId="f151694a10f6dec8" providerId="LiveId" clId="{BF2440A6-9FDF-414F-87DA-93515C60679C}" dt="2021-04-13T13:38:31.344" v="15494" actId="478"/>
          <ac:picMkLst>
            <pc:docMk/>
            <pc:sldMk cId="909262811" sldId="324"/>
            <ac:picMk id="7" creationId="{AD47ADE6-2D32-4B0A-B961-43247BC6E5A0}"/>
          </ac:picMkLst>
        </pc:picChg>
      </pc:sldChg>
      <pc:sldChg chg="addSp delSp modSp add mod modNotesTx">
        <pc:chgData name="Rafael Caveari Gomes" userId="f151694a10f6dec8" providerId="LiveId" clId="{BF2440A6-9FDF-414F-87DA-93515C60679C}" dt="2021-04-13T19:05:43.963" v="15937" actId="20577"/>
        <pc:sldMkLst>
          <pc:docMk/>
          <pc:sldMk cId="1135710478" sldId="325"/>
        </pc:sldMkLst>
        <pc:spChg chg="del">
          <ac:chgData name="Rafael Caveari Gomes" userId="f151694a10f6dec8" providerId="LiveId" clId="{BF2440A6-9FDF-414F-87DA-93515C60679C}" dt="2021-04-08T20:31:32.425" v="7824" actId="478"/>
          <ac:spMkLst>
            <pc:docMk/>
            <pc:sldMk cId="1135710478" sldId="325"/>
            <ac:spMk id="4" creationId="{6E8FD63B-B793-4B70-9070-BE36921BDC3D}"/>
          </ac:spMkLst>
        </pc:spChg>
        <pc:spChg chg="add mod">
          <ac:chgData name="Rafael Caveari Gomes" userId="f151694a10f6dec8" providerId="LiveId" clId="{BF2440A6-9FDF-414F-87DA-93515C60679C}" dt="2021-04-12T21:34:25.858" v="15283"/>
          <ac:spMkLst>
            <pc:docMk/>
            <pc:sldMk cId="1135710478" sldId="325"/>
            <ac:spMk id="5" creationId="{D74C0DA8-471E-4EDA-941F-15147E566E27}"/>
          </ac:spMkLst>
        </pc:spChg>
        <pc:spChg chg="add del mod">
          <ac:chgData name="Rafael Caveari Gomes" userId="f151694a10f6dec8" providerId="LiveId" clId="{BF2440A6-9FDF-414F-87DA-93515C60679C}" dt="2021-04-12T21:34:24.919" v="15282" actId="478"/>
          <ac:spMkLst>
            <pc:docMk/>
            <pc:sldMk cId="1135710478" sldId="325"/>
            <ac:spMk id="6" creationId="{2B357A99-4A59-4E0D-845F-535CE57AD116}"/>
          </ac:spMkLst>
        </pc:spChg>
        <pc:spChg chg="mod">
          <ac:chgData name="Rafael Caveari Gomes" userId="f151694a10f6dec8" providerId="LiveId" clId="{BF2440A6-9FDF-414F-87DA-93515C60679C}" dt="2021-04-08T16:35:52.538" v="5469" actId="20577"/>
          <ac:spMkLst>
            <pc:docMk/>
            <pc:sldMk cId="1135710478" sldId="325"/>
            <ac:spMk id="11" creationId="{00000000-0000-0000-0000-000000000000}"/>
          </ac:spMkLst>
        </pc:spChg>
      </pc:sldChg>
      <pc:sldChg chg="addSp delSp modSp add mod modNotesTx">
        <pc:chgData name="Rafael Caveari Gomes" userId="f151694a10f6dec8" providerId="LiveId" clId="{BF2440A6-9FDF-414F-87DA-93515C60679C}" dt="2021-04-13T19:06:01.616" v="15942" actId="20577"/>
        <pc:sldMkLst>
          <pc:docMk/>
          <pc:sldMk cId="2833874706" sldId="326"/>
        </pc:sldMkLst>
        <pc:spChg chg="mod">
          <ac:chgData name="Rafael Caveari Gomes" userId="f151694a10f6dec8" providerId="LiveId" clId="{BF2440A6-9FDF-414F-87DA-93515C60679C}" dt="2021-04-08T16:37:41.964" v="5485" actId="20577"/>
          <ac:spMkLst>
            <pc:docMk/>
            <pc:sldMk cId="2833874706" sldId="326"/>
            <ac:spMk id="2" creationId="{00000000-0000-0000-0000-000000000000}"/>
          </ac:spMkLst>
        </pc:spChg>
        <pc:spChg chg="del">
          <ac:chgData name="Rafael Caveari Gomes" userId="f151694a10f6dec8" providerId="LiveId" clId="{BF2440A6-9FDF-414F-87DA-93515C60679C}" dt="2021-04-08T20:31:35.437" v="7826" actId="478"/>
          <ac:spMkLst>
            <pc:docMk/>
            <pc:sldMk cId="2833874706" sldId="326"/>
            <ac:spMk id="4" creationId="{6BB91D73-6EE2-40C2-AB84-C7032B90A85C}"/>
          </ac:spMkLst>
        </pc:spChg>
        <pc:spChg chg="add mod">
          <ac:chgData name="Rafael Caveari Gomes" userId="f151694a10f6dec8" providerId="LiveId" clId="{BF2440A6-9FDF-414F-87DA-93515C60679C}" dt="2021-04-12T21:34:29.381" v="15285"/>
          <ac:spMkLst>
            <pc:docMk/>
            <pc:sldMk cId="2833874706" sldId="326"/>
            <ac:spMk id="5" creationId="{0D938D00-EF8A-447A-958D-66677755AF86}"/>
          </ac:spMkLst>
        </pc:spChg>
        <pc:spChg chg="add del mod">
          <ac:chgData name="Rafael Caveari Gomes" userId="f151694a10f6dec8" providerId="LiveId" clId="{BF2440A6-9FDF-414F-87DA-93515C60679C}" dt="2021-04-12T21:34:28.430" v="15284" actId="478"/>
          <ac:spMkLst>
            <pc:docMk/>
            <pc:sldMk cId="2833874706" sldId="326"/>
            <ac:spMk id="6" creationId="{9C2F0C52-ED85-4CA5-953C-F76604792A24}"/>
          </ac:spMkLst>
        </pc:spChg>
        <pc:spChg chg="mod">
          <ac:chgData name="Rafael Caveari Gomes" userId="f151694a10f6dec8" providerId="LiveId" clId="{BF2440A6-9FDF-414F-87DA-93515C60679C}" dt="2021-04-08T17:05:12.951" v="5983" actId="20577"/>
          <ac:spMkLst>
            <pc:docMk/>
            <pc:sldMk cId="2833874706" sldId="326"/>
            <ac:spMk id="11" creationId="{00000000-0000-0000-0000-000000000000}"/>
          </ac:spMkLst>
        </pc:spChg>
      </pc:sldChg>
      <pc:sldChg chg="addSp delSp modSp add mod modNotesTx">
        <pc:chgData name="Rafael Caveari Gomes" userId="f151694a10f6dec8" providerId="LiveId" clId="{BF2440A6-9FDF-414F-87DA-93515C60679C}" dt="2021-04-13T14:48:04.729" v="15743" actId="20577"/>
        <pc:sldMkLst>
          <pc:docMk/>
          <pc:sldMk cId="1852081958" sldId="327"/>
        </pc:sldMkLst>
        <pc:spChg chg="mod">
          <ac:chgData name="Rafael Caveari Gomes" userId="f151694a10f6dec8" providerId="LiveId" clId="{BF2440A6-9FDF-414F-87DA-93515C60679C}" dt="2021-04-08T18:40:10.517" v="6136" actId="20577"/>
          <ac:spMkLst>
            <pc:docMk/>
            <pc:sldMk cId="1852081958" sldId="327"/>
            <ac:spMk id="2" creationId="{00000000-0000-0000-0000-000000000000}"/>
          </ac:spMkLst>
        </pc:spChg>
        <pc:spChg chg="del">
          <ac:chgData name="Rafael Caveari Gomes" userId="f151694a10f6dec8" providerId="LiveId" clId="{BF2440A6-9FDF-414F-87DA-93515C60679C}" dt="2021-04-08T20:31:38.947" v="7828" actId="478"/>
          <ac:spMkLst>
            <pc:docMk/>
            <pc:sldMk cId="1852081958" sldId="327"/>
            <ac:spMk id="4" creationId="{0EBB1B9E-37FC-4D39-BCA1-63F29C827BBC}"/>
          </ac:spMkLst>
        </pc:spChg>
        <pc:spChg chg="add del mod">
          <ac:chgData name="Rafael Caveari Gomes" userId="f151694a10f6dec8" providerId="LiveId" clId="{BF2440A6-9FDF-414F-87DA-93515C60679C}" dt="2021-04-08T17:06:00.695" v="5986" actId="478"/>
          <ac:spMkLst>
            <pc:docMk/>
            <pc:sldMk cId="1852081958" sldId="327"/>
            <ac:spMk id="4" creationId="{E44939F2-CD3F-4CD0-AE96-581930E88EBA}"/>
          </ac:spMkLst>
        </pc:spChg>
        <pc:spChg chg="add mod">
          <ac:chgData name="Rafael Caveari Gomes" userId="f151694a10f6dec8" providerId="LiveId" clId="{BF2440A6-9FDF-414F-87DA-93515C60679C}" dt="2021-04-12T21:34:32.664" v="15287"/>
          <ac:spMkLst>
            <pc:docMk/>
            <pc:sldMk cId="1852081958" sldId="327"/>
            <ac:spMk id="5" creationId="{6C5E5AF1-1DA0-4B94-97E2-26E278FB81E6}"/>
          </ac:spMkLst>
        </pc:spChg>
        <pc:spChg chg="add del mod">
          <ac:chgData name="Rafael Caveari Gomes" userId="f151694a10f6dec8" providerId="LiveId" clId="{BF2440A6-9FDF-414F-87DA-93515C60679C}" dt="2021-04-12T21:34:31.814" v="15286" actId="478"/>
          <ac:spMkLst>
            <pc:docMk/>
            <pc:sldMk cId="1852081958" sldId="327"/>
            <ac:spMk id="7" creationId="{A5DD575E-5BB1-49DF-AF77-110315F68157}"/>
          </ac:spMkLst>
        </pc:spChg>
        <pc:spChg chg="del">
          <ac:chgData name="Rafael Caveari Gomes" userId="f151694a10f6dec8" providerId="LiveId" clId="{BF2440A6-9FDF-414F-87DA-93515C60679C}" dt="2021-04-08T17:05:58.273" v="5985" actId="478"/>
          <ac:spMkLst>
            <pc:docMk/>
            <pc:sldMk cId="1852081958" sldId="327"/>
            <ac:spMk id="11" creationId="{00000000-0000-0000-0000-000000000000}"/>
          </ac:spMkLst>
        </pc:spChg>
        <pc:picChg chg="add mod">
          <ac:chgData name="Rafael Caveari Gomes" userId="f151694a10f6dec8" providerId="LiveId" clId="{BF2440A6-9FDF-414F-87DA-93515C60679C}" dt="2021-04-08T17:06:05.648" v="5989" actId="1076"/>
          <ac:picMkLst>
            <pc:docMk/>
            <pc:sldMk cId="1852081958" sldId="327"/>
            <ac:picMk id="6" creationId="{617C1F7E-DE34-4218-92EE-7B207022BE27}"/>
          </ac:picMkLst>
        </pc:picChg>
      </pc:sldChg>
      <pc:sldChg chg="addSp delSp modSp add mod modNotesTx">
        <pc:chgData name="Rafael Caveari Gomes" userId="f151694a10f6dec8" providerId="LiveId" clId="{BF2440A6-9FDF-414F-87DA-93515C60679C}" dt="2021-04-13T13:45:15.037" v="15711" actId="20577"/>
        <pc:sldMkLst>
          <pc:docMk/>
          <pc:sldMk cId="3198242738" sldId="328"/>
        </pc:sldMkLst>
        <pc:spChg chg="mod">
          <ac:chgData name="Rafael Caveari Gomes" userId="f151694a10f6dec8" providerId="LiveId" clId="{BF2440A6-9FDF-414F-87DA-93515C60679C}" dt="2021-04-08T18:48:44.355" v="6268" actId="404"/>
          <ac:spMkLst>
            <pc:docMk/>
            <pc:sldMk cId="3198242738" sldId="328"/>
            <ac:spMk id="2" creationId="{00000000-0000-0000-0000-000000000000}"/>
          </ac:spMkLst>
        </pc:spChg>
        <pc:spChg chg="add mod">
          <ac:chgData name="Rafael Caveari Gomes" userId="f151694a10f6dec8" providerId="LiveId" clId="{BF2440A6-9FDF-414F-87DA-93515C60679C}" dt="2021-04-08T18:53:59.223" v="6294" actId="14100"/>
          <ac:spMkLst>
            <pc:docMk/>
            <pc:sldMk cId="3198242738" sldId="328"/>
            <ac:spMk id="5" creationId="{79915EF8-BE90-4E79-B07A-8BACD7DE4D47}"/>
          </ac:spMkLst>
        </pc:spChg>
        <pc:spChg chg="add mod">
          <ac:chgData name="Rafael Caveari Gomes" userId="f151694a10f6dec8" providerId="LiveId" clId="{BF2440A6-9FDF-414F-87DA-93515C60679C}" dt="2021-04-12T21:34:36.899" v="15289"/>
          <ac:spMkLst>
            <pc:docMk/>
            <pc:sldMk cId="3198242738" sldId="328"/>
            <ac:spMk id="6" creationId="{1C1A1921-F256-45A7-A2B2-7F9F72B27FD9}"/>
          </ac:spMkLst>
        </pc:spChg>
        <pc:spChg chg="del">
          <ac:chgData name="Rafael Caveari Gomes" userId="f151694a10f6dec8" providerId="LiveId" clId="{BF2440A6-9FDF-414F-87DA-93515C60679C}" dt="2021-04-08T20:31:44.841" v="7830" actId="478"/>
          <ac:spMkLst>
            <pc:docMk/>
            <pc:sldMk cId="3198242738" sldId="328"/>
            <ac:spMk id="6" creationId="{6795FFC7-A627-40D9-94F2-54AC94C6D16C}"/>
          </ac:spMkLst>
        </pc:spChg>
        <pc:spChg chg="add del mod">
          <ac:chgData name="Rafael Caveari Gomes" userId="f151694a10f6dec8" providerId="LiveId" clId="{BF2440A6-9FDF-414F-87DA-93515C60679C}" dt="2021-04-12T21:34:35.948" v="15288" actId="478"/>
          <ac:spMkLst>
            <pc:docMk/>
            <pc:sldMk cId="3198242738" sldId="328"/>
            <ac:spMk id="7" creationId="{453CBDC7-D7DA-43DF-B211-40DAAF09B1D3}"/>
          </ac:spMkLst>
        </pc:spChg>
        <pc:spChg chg="add del">
          <ac:chgData name="Rafael Caveari Gomes" userId="f151694a10f6dec8" providerId="LiveId" clId="{BF2440A6-9FDF-414F-87DA-93515C60679C}" dt="2021-04-08T18:51:40.113" v="6276" actId="478"/>
          <ac:spMkLst>
            <pc:docMk/>
            <pc:sldMk cId="3198242738" sldId="328"/>
            <ac:spMk id="7" creationId="{8A8BB59E-0890-4433-A9C6-98117CA753AF}"/>
          </ac:spMkLst>
        </pc:spChg>
        <pc:picChg chg="add">
          <ac:chgData name="Rafael Caveari Gomes" userId="f151694a10f6dec8" providerId="LiveId" clId="{BF2440A6-9FDF-414F-87DA-93515C60679C}" dt="2021-04-08T18:46:32.039" v="6164" actId="22"/>
          <ac:picMkLst>
            <pc:docMk/>
            <pc:sldMk cId="3198242738" sldId="328"/>
            <ac:picMk id="4" creationId="{592D1449-E67F-481C-8EFA-A2D8535D5EBC}"/>
          </ac:picMkLst>
        </pc:picChg>
        <pc:picChg chg="del">
          <ac:chgData name="Rafael Caveari Gomes" userId="f151694a10f6dec8" providerId="LiveId" clId="{BF2440A6-9FDF-414F-87DA-93515C60679C}" dt="2021-04-08T18:45:52.259" v="6144" actId="478"/>
          <ac:picMkLst>
            <pc:docMk/>
            <pc:sldMk cId="3198242738" sldId="328"/>
            <ac:picMk id="6" creationId="{617C1F7E-DE34-4218-92EE-7B207022BE27}"/>
          </ac:picMkLst>
        </pc:picChg>
      </pc:sldChg>
      <pc:sldChg chg="addSp delSp modSp add mod modNotesTx">
        <pc:chgData name="Rafael Caveari Gomes" userId="f151694a10f6dec8" providerId="LiveId" clId="{BF2440A6-9FDF-414F-87DA-93515C60679C}" dt="2021-04-13T15:00:31.228" v="15781" actId="20577"/>
        <pc:sldMkLst>
          <pc:docMk/>
          <pc:sldMk cId="153685518" sldId="329"/>
        </pc:sldMkLst>
        <pc:spChg chg="mod">
          <ac:chgData name="Rafael Caveari Gomes" userId="f151694a10f6dec8" providerId="LiveId" clId="{BF2440A6-9FDF-414F-87DA-93515C60679C}" dt="2021-04-08T20:12:39.230" v="7742" actId="20577"/>
          <ac:spMkLst>
            <pc:docMk/>
            <pc:sldMk cId="153685518" sldId="329"/>
            <ac:spMk id="2" creationId="{00000000-0000-0000-0000-000000000000}"/>
          </ac:spMkLst>
        </pc:spChg>
        <pc:spChg chg="del">
          <ac:chgData name="Rafael Caveari Gomes" userId="f151694a10f6dec8" providerId="LiveId" clId="{BF2440A6-9FDF-414F-87DA-93515C60679C}" dt="2021-04-08T20:31:50.736" v="7834" actId="478"/>
          <ac:spMkLst>
            <pc:docMk/>
            <pc:sldMk cId="153685518" sldId="329"/>
            <ac:spMk id="4" creationId="{AEB7EA9D-D9E8-4DFA-ACD5-69E8E7806ACB}"/>
          </ac:spMkLst>
        </pc:spChg>
        <pc:spChg chg="add mod">
          <ac:chgData name="Rafael Caveari Gomes" userId="f151694a10f6dec8" providerId="LiveId" clId="{BF2440A6-9FDF-414F-87DA-93515C60679C}" dt="2021-04-12T21:34:43.758" v="15293"/>
          <ac:spMkLst>
            <pc:docMk/>
            <pc:sldMk cId="153685518" sldId="329"/>
            <ac:spMk id="5" creationId="{5B6DBD3F-16C6-4E68-AA6A-2AD94AA991EA}"/>
          </ac:spMkLst>
        </pc:spChg>
        <pc:spChg chg="add del mod">
          <ac:chgData name="Rafael Caveari Gomes" userId="f151694a10f6dec8" providerId="LiveId" clId="{BF2440A6-9FDF-414F-87DA-93515C60679C}" dt="2021-04-12T21:34:42.901" v="15292" actId="478"/>
          <ac:spMkLst>
            <pc:docMk/>
            <pc:sldMk cId="153685518" sldId="329"/>
            <ac:spMk id="6" creationId="{0468B393-39D7-4A51-9DD4-74E79FACFDA1}"/>
          </ac:spMkLst>
        </pc:spChg>
        <pc:spChg chg="mod">
          <ac:chgData name="Rafael Caveari Gomes" userId="f151694a10f6dec8" providerId="LiveId" clId="{BF2440A6-9FDF-414F-87DA-93515C60679C}" dt="2021-04-13T15:00:31.228" v="15781" actId="20577"/>
          <ac:spMkLst>
            <pc:docMk/>
            <pc:sldMk cId="153685518" sldId="329"/>
            <ac:spMk id="11" creationId="{00000000-0000-0000-0000-000000000000}"/>
          </ac:spMkLst>
        </pc:spChg>
      </pc:sldChg>
      <pc:sldChg chg="modSp add del mod">
        <pc:chgData name="Rafael Caveari Gomes" userId="f151694a10f6dec8" providerId="LiveId" clId="{BF2440A6-9FDF-414F-87DA-93515C60679C}" dt="2021-04-08T19:27:55.136" v="6998" actId="47"/>
        <pc:sldMkLst>
          <pc:docMk/>
          <pc:sldMk cId="2311342931" sldId="329"/>
        </pc:sldMkLst>
        <pc:spChg chg="mod">
          <ac:chgData name="Rafael Caveari Gomes" userId="f151694a10f6dec8" providerId="LiveId" clId="{BF2440A6-9FDF-414F-87DA-93515C60679C}" dt="2021-04-08T19:20:26.489" v="6829" actId="20577"/>
          <ac:spMkLst>
            <pc:docMk/>
            <pc:sldMk cId="2311342931" sldId="329"/>
            <ac:spMk id="2" creationId="{00000000-0000-0000-0000-000000000000}"/>
          </ac:spMkLst>
        </pc:spChg>
        <pc:spChg chg="mod">
          <ac:chgData name="Rafael Caveari Gomes" userId="f151694a10f6dec8" providerId="LiveId" clId="{BF2440A6-9FDF-414F-87DA-93515C60679C}" dt="2021-04-08T19:27:42.551" v="6997" actId="20577"/>
          <ac:spMkLst>
            <pc:docMk/>
            <pc:sldMk cId="2311342931" sldId="329"/>
            <ac:spMk id="11" creationId="{00000000-0000-0000-0000-000000000000}"/>
          </ac:spMkLst>
        </pc:spChg>
      </pc:sldChg>
      <pc:sldChg chg="addSp delSp modSp add mod modNotesTx">
        <pc:chgData name="Rafael Caveari Gomes" userId="f151694a10f6dec8" providerId="LiveId" clId="{BF2440A6-9FDF-414F-87DA-93515C60679C}" dt="2021-04-12T21:33:36.334" v="15260"/>
        <pc:sldMkLst>
          <pc:docMk/>
          <pc:sldMk cId="2578126008" sldId="330"/>
        </pc:sldMkLst>
        <pc:spChg chg="mod">
          <ac:chgData name="Rafael Caveari Gomes" userId="f151694a10f6dec8" providerId="LiveId" clId="{BF2440A6-9FDF-414F-87DA-93515C60679C}" dt="2021-04-09T18:21:03.555" v="11316" actId="20577"/>
          <ac:spMkLst>
            <pc:docMk/>
            <pc:sldMk cId="2578126008" sldId="330"/>
            <ac:spMk id="2" creationId="{00000000-0000-0000-0000-000000000000}"/>
          </ac:spMkLst>
        </pc:spChg>
        <pc:spChg chg="add del mod">
          <ac:chgData name="Rafael Caveari Gomes" userId="f151694a10f6dec8" providerId="LiveId" clId="{BF2440A6-9FDF-414F-87DA-93515C60679C}" dt="2021-04-09T18:21:44.319" v="11318" actId="478"/>
          <ac:spMkLst>
            <pc:docMk/>
            <pc:sldMk cId="2578126008" sldId="330"/>
            <ac:spMk id="4" creationId="{1DA71435-AB83-47A9-BD63-25A7FDC0737B}"/>
          </ac:spMkLst>
        </pc:spChg>
        <pc:spChg chg="add mod">
          <ac:chgData name="Rafael Caveari Gomes" userId="f151694a10f6dec8" providerId="LiveId" clId="{BF2440A6-9FDF-414F-87DA-93515C60679C}" dt="2021-04-09T18:22:03.983" v="11330" actId="1076"/>
          <ac:spMkLst>
            <pc:docMk/>
            <pc:sldMk cId="2578126008" sldId="330"/>
            <ac:spMk id="8" creationId="{14BE71B4-EA0E-45C3-AB68-9172EA58304F}"/>
          </ac:spMkLst>
        </pc:spChg>
        <pc:spChg chg="add mod">
          <ac:chgData name="Rafael Caveari Gomes" userId="f151694a10f6dec8" providerId="LiveId" clId="{BF2440A6-9FDF-414F-87DA-93515C60679C}" dt="2021-04-09T18:22:03.983" v="11330" actId="1076"/>
          <ac:spMkLst>
            <pc:docMk/>
            <pc:sldMk cId="2578126008" sldId="330"/>
            <ac:spMk id="9" creationId="{634DBE09-31CD-44C6-939A-DD8C4F2D392E}"/>
          </ac:spMkLst>
        </pc:spChg>
        <pc:spChg chg="del">
          <ac:chgData name="Rafael Caveari Gomes" userId="f151694a10f6dec8" providerId="LiveId" clId="{BF2440A6-9FDF-414F-87DA-93515C60679C}" dt="2021-04-12T21:33:34.943" v="15259" actId="478"/>
          <ac:spMkLst>
            <pc:docMk/>
            <pc:sldMk cId="2578126008" sldId="330"/>
            <ac:spMk id="10" creationId="{769C1D84-867C-4212-A269-46C99198A7D2}"/>
          </ac:spMkLst>
        </pc:spChg>
        <pc:spChg chg="del">
          <ac:chgData name="Rafael Caveari Gomes" userId="f151694a10f6dec8" providerId="LiveId" clId="{BF2440A6-9FDF-414F-87DA-93515C60679C}" dt="2021-04-09T18:21:42.023" v="11317" actId="478"/>
          <ac:spMkLst>
            <pc:docMk/>
            <pc:sldMk cId="2578126008" sldId="330"/>
            <ac:spMk id="11" creationId="{00000000-0000-0000-0000-000000000000}"/>
          </ac:spMkLst>
        </pc:spChg>
        <pc:spChg chg="add mod">
          <ac:chgData name="Rafael Caveari Gomes" userId="f151694a10f6dec8" providerId="LiveId" clId="{BF2440A6-9FDF-414F-87DA-93515C60679C}" dt="2021-04-09T18:22:03.983" v="11330" actId="1076"/>
          <ac:spMkLst>
            <pc:docMk/>
            <pc:sldMk cId="2578126008" sldId="330"/>
            <ac:spMk id="12" creationId="{429C937A-0648-46C7-8A36-72ADB3E14F52}"/>
          </ac:spMkLst>
        </pc:spChg>
        <pc:spChg chg="add mod">
          <ac:chgData name="Rafael Caveari Gomes" userId="f151694a10f6dec8" providerId="LiveId" clId="{BF2440A6-9FDF-414F-87DA-93515C60679C}" dt="2021-04-09T18:22:03.983" v="11330" actId="1076"/>
          <ac:spMkLst>
            <pc:docMk/>
            <pc:sldMk cId="2578126008" sldId="330"/>
            <ac:spMk id="13" creationId="{EB8122D6-1055-49B5-AD11-37C19A330094}"/>
          </ac:spMkLst>
        </pc:spChg>
        <pc:spChg chg="add mod">
          <ac:chgData name="Rafael Caveari Gomes" userId="f151694a10f6dec8" providerId="LiveId" clId="{BF2440A6-9FDF-414F-87DA-93515C60679C}" dt="2021-04-09T18:22:03.983" v="11330" actId="1076"/>
          <ac:spMkLst>
            <pc:docMk/>
            <pc:sldMk cId="2578126008" sldId="330"/>
            <ac:spMk id="14" creationId="{5ABC957C-91B5-4CAD-B4CD-71515A92D970}"/>
          </ac:spMkLst>
        </pc:spChg>
        <pc:spChg chg="add mod">
          <ac:chgData name="Rafael Caveari Gomes" userId="f151694a10f6dec8" providerId="LiveId" clId="{BF2440A6-9FDF-414F-87DA-93515C60679C}" dt="2021-04-09T18:22:03.983" v="11330" actId="1076"/>
          <ac:spMkLst>
            <pc:docMk/>
            <pc:sldMk cId="2578126008" sldId="330"/>
            <ac:spMk id="15" creationId="{630E97EE-6023-440A-ABBA-3319B9B29B48}"/>
          </ac:spMkLst>
        </pc:spChg>
        <pc:spChg chg="add mod">
          <ac:chgData name="Rafael Caveari Gomes" userId="f151694a10f6dec8" providerId="LiveId" clId="{BF2440A6-9FDF-414F-87DA-93515C60679C}" dt="2021-04-09T18:22:03.983" v="11330" actId="1076"/>
          <ac:spMkLst>
            <pc:docMk/>
            <pc:sldMk cId="2578126008" sldId="330"/>
            <ac:spMk id="16" creationId="{5221BFD2-D714-4485-A7CA-7871FB9F5A47}"/>
          </ac:spMkLst>
        </pc:spChg>
        <pc:spChg chg="add mod">
          <ac:chgData name="Rafael Caveari Gomes" userId="f151694a10f6dec8" providerId="LiveId" clId="{BF2440A6-9FDF-414F-87DA-93515C60679C}" dt="2021-04-09T18:22:03.983" v="11330" actId="1076"/>
          <ac:spMkLst>
            <pc:docMk/>
            <pc:sldMk cId="2578126008" sldId="330"/>
            <ac:spMk id="17" creationId="{C2003F44-BBA9-49CD-97D9-6BF0B64AA08A}"/>
          </ac:spMkLst>
        </pc:spChg>
        <pc:spChg chg="add mod">
          <ac:chgData name="Rafael Caveari Gomes" userId="f151694a10f6dec8" providerId="LiveId" clId="{BF2440A6-9FDF-414F-87DA-93515C60679C}" dt="2021-04-12T21:33:36.334" v="15260"/>
          <ac:spMkLst>
            <pc:docMk/>
            <pc:sldMk cId="2578126008" sldId="330"/>
            <ac:spMk id="18" creationId="{686E39BB-3483-49FC-9907-F4EBA30D9D3B}"/>
          </ac:spMkLst>
        </pc:spChg>
        <pc:picChg chg="add mod">
          <ac:chgData name="Rafael Caveari Gomes" userId="f151694a10f6dec8" providerId="LiveId" clId="{BF2440A6-9FDF-414F-87DA-93515C60679C}" dt="2021-04-09T18:22:03.983" v="11330" actId="1076"/>
          <ac:picMkLst>
            <pc:docMk/>
            <pc:sldMk cId="2578126008" sldId="330"/>
            <ac:picMk id="7" creationId="{D3164474-B54C-4242-BBF1-0D0B8D689F0E}"/>
          </ac:picMkLst>
        </pc:picChg>
      </pc:sldChg>
      <pc:sldChg chg="addSp delSp modSp add mod">
        <pc:chgData name="Rafael Caveari Gomes" userId="f151694a10f6dec8" providerId="LiveId" clId="{BF2440A6-9FDF-414F-87DA-93515C60679C}" dt="2021-04-13T15:55:03.761" v="15789" actId="478"/>
        <pc:sldMkLst>
          <pc:docMk/>
          <pc:sldMk cId="2686183829" sldId="331"/>
        </pc:sldMkLst>
        <pc:spChg chg="mod">
          <ac:chgData name="Rafael Caveari Gomes" userId="f151694a10f6dec8" providerId="LiveId" clId="{BF2440A6-9FDF-414F-87DA-93515C60679C}" dt="2021-04-09T18:29:09.202" v="11342" actId="20577"/>
          <ac:spMkLst>
            <pc:docMk/>
            <pc:sldMk cId="2686183829" sldId="331"/>
            <ac:spMk id="2" creationId="{00000000-0000-0000-0000-000000000000}"/>
          </ac:spMkLst>
        </pc:spChg>
        <pc:spChg chg="add mod">
          <ac:chgData name="Rafael Caveari Gomes" userId="f151694a10f6dec8" providerId="LiveId" clId="{BF2440A6-9FDF-414F-87DA-93515C60679C}" dt="2021-04-12T21:34:47.149" v="15295"/>
          <ac:spMkLst>
            <pc:docMk/>
            <pc:sldMk cId="2686183829" sldId="331"/>
            <ac:spMk id="5" creationId="{1CE12DDB-9F11-4647-9971-51BBDC850D89}"/>
          </ac:spMkLst>
        </pc:spChg>
        <pc:spChg chg="del">
          <ac:chgData name="Rafael Caveari Gomes" userId="f151694a10f6dec8" providerId="LiveId" clId="{BF2440A6-9FDF-414F-87DA-93515C60679C}" dt="2021-04-12T21:34:46.113" v="15294" actId="478"/>
          <ac:spMkLst>
            <pc:docMk/>
            <pc:sldMk cId="2686183829" sldId="331"/>
            <ac:spMk id="6" creationId="{0468B393-39D7-4A51-9DD4-74E79FACFDA1}"/>
          </ac:spMkLst>
        </pc:spChg>
        <pc:spChg chg="mod">
          <ac:chgData name="Rafael Caveari Gomes" userId="f151694a10f6dec8" providerId="LiveId" clId="{BF2440A6-9FDF-414F-87DA-93515C60679C}" dt="2021-04-12T18:03:15.076" v="14736" actId="20577"/>
          <ac:spMkLst>
            <pc:docMk/>
            <pc:sldMk cId="2686183829" sldId="331"/>
            <ac:spMk id="11" creationId="{00000000-0000-0000-0000-000000000000}"/>
          </ac:spMkLst>
        </pc:spChg>
        <pc:picChg chg="add del mod">
          <ac:chgData name="Rafael Caveari Gomes" userId="f151694a10f6dec8" providerId="LiveId" clId="{BF2440A6-9FDF-414F-87DA-93515C60679C}" dt="2021-04-13T15:55:03.761" v="15789" actId="478"/>
          <ac:picMkLst>
            <pc:docMk/>
            <pc:sldMk cId="2686183829" sldId="331"/>
            <ac:picMk id="4" creationId="{29D5F6C2-EB35-4A4C-BD83-D2E6702D002A}"/>
          </ac:picMkLst>
        </pc:picChg>
      </pc:sldChg>
      <pc:sldMasterChg chg="modSldLayout">
        <pc:chgData name="Rafael Caveari Gomes" userId="f151694a10f6dec8" providerId="LiveId" clId="{BF2440A6-9FDF-414F-87DA-93515C60679C}" dt="2021-04-08T20:26:03.150" v="7749"/>
        <pc:sldMasterMkLst>
          <pc:docMk/>
          <pc:sldMasterMk cId="0" sldId="2147483660"/>
        </pc:sldMasterMkLst>
        <pc:sldLayoutChg chg="setBg">
          <pc:chgData name="Rafael Caveari Gomes" userId="f151694a10f6dec8" providerId="LiveId" clId="{BF2440A6-9FDF-414F-87DA-93515C60679C}" dt="2021-04-08T20:26:03.150" v="7749"/>
          <pc:sldLayoutMkLst>
            <pc:docMk/>
            <pc:sldMasterMk cId="0" sldId="2147483660"/>
            <pc:sldLayoutMk cId="0" sldId="2147483663"/>
          </pc:sldLayoutMkLst>
        </pc:sldLayoutChg>
        <pc:sldLayoutChg chg="setBg">
          <pc:chgData name="Rafael Caveari Gomes" userId="f151694a10f6dec8" providerId="LiveId" clId="{BF2440A6-9FDF-414F-87DA-93515C60679C}" dt="2021-04-08T20:26:03.150" v="7749"/>
          <pc:sldLayoutMkLst>
            <pc:docMk/>
            <pc:sldMasterMk cId="0" sldId="2147483660"/>
            <pc:sldLayoutMk cId="0" sldId="2147483664"/>
          </pc:sldLayoutMkLst>
        </pc:sldLayoutChg>
        <pc:sldLayoutChg chg="setBg">
          <pc:chgData name="Rafael Caveari Gomes" userId="f151694a10f6dec8" providerId="LiveId" clId="{BF2440A6-9FDF-414F-87DA-93515C60679C}" dt="2021-04-08T20:26:03.150" v="7749"/>
          <pc:sldLayoutMkLst>
            <pc:docMk/>
            <pc:sldMasterMk cId="0" sldId="2147483660"/>
            <pc:sldLayoutMk cId="0" sldId="2147483665"/>
          </pc:sldLayoutMkLst>
        </pc:sldLayoutChg>
        <pc:sldLayoutChg chg="setBg">
          <pc:chgData name="Rafael Caveari Gomes" userId="f151694a10f6dec8" providerId="LiveId" clId="{BF2440A6-9FDF-414F-87DA-93515C60679C}" dt="2021-04-08T20:26:03.150" v="7749"/>
          <pc:sldLayoutMkLst>
            <pc:docMk/>
            <pc:sldMasterMk cId="0" sldId="2147483660"/>
            <pc:sldLayoutMk cId="0" sldId="2147483666"/>
          </pc:sldLayoutMkLst>
        </pc:sldLayoutChg>
        <pc:sldLayoutChg chg="setBg">
          <pc:chgData name="Rafael Caveari Gomes" userId="f151694a10f6dec8" providerId="LiveId" clId="{BF2440A6-9FDF-414F-87DA-93515C60679C}" dt="2021-04-08T20:26:03.150" v="7749"/>
          <pc:sldLayoutMkLst>
            <pc:docMk/>
            <pc:sldMasterMk cId="0" sldId="2147483660"/>
            <pc:sldLayoutMk cId="0" sldId="2147483668"/>
          </pc:sldLayoutMkLst>
        </pc:sldLayoutChg>
        <pc:sldLayoutChg chg="setBg">
          <pc:chgData name="Rafael Caveari Gomes" userId="f151694a10f6dec8" providerId="LiveId" clId="{BF2440A6-9FDF-414F-87DA-93515C60679C}" dt="2021-04-08T20:26:03.150" v="7749"/>
          <pc:sldLayoutMkLst>
            <pc:docMk/>
            <pc:sldMasterMk cId="0" sldId="2147483660"/>
            <pc:sldLayoutMk cId="0" sldId="2147483669"/>
          </pc:sldLayoutMkLst>
        </pc:sldLayoutChg>
      </pc:sldMasterChg>
    </pc:docChg>
  </pc:docChgLst>
  <pc:docChgLst>
    <pc:chgData name="Rafael Caveari Gomes" userId="f151694a10f6dec8" providerId="LiveId" clId="{6219AAC6-63C1-4E94-BDDF-F89A74CE767F}"/>
    <pc:docChg chg="custSel modSld">
      <pc:chgData name="Rafael Caveari Gomes" userId="f151694a10f6dec8" providerId="LiveId" clId="{6219AAC6-63C1-4E94-BDDF-F89A74CE767F}" dt="2021-06-16T18:23:02.824" v="125" actId="1035"/>
      <pc:docMkLst>
        <pc:docMk/>
      </pc:docMkLst>
      <pc:sldChg chg="modNotesTx">
        <pc:chgData name="Rafael Caveari Gomes" userId="f151694a10f6dec8" providerId="LiveId" clId="{6219AAC6-63C1-4E94-BDDF-F89A74CE767F}" dt="2021-06-16T18:01:41.023" v="75" actId="20577"/>
        <pc:sldMkLst>
          <pc:docMk/>
          <pc:sldMk cId="88883629" sldId="256"/>
        </pc:sldMkLst>
      </pc:sldChg>
      <pc:sldChg chg="modSp mod">
        <pc:chgData name="Rafael Caveari Gomes" userId="f151694a10f6dec8" providerId="LiveId" clId="{6219AAC6-63C1-4E94-BDDF-F89A74CE767F}" dt="2021-06-16T18:02:56.426" v="114" actId="20577"/>
        <pc:sldMkLst>
          <pc:docMk/>
          <pc:sldMk cId="641771992" sldId="257"/>
        </pc:sldMkLst>
        <pc:spChg chg="mod">
          <ac:chgData name="Rafael Caveari Gomes" userId="f151694a10f6dec8" providerId="LiveId" clId="{6219AAC6-63C1-4E94-BDDF-F89A74CE767F}" dt="2021-06-16T18:02:56.426" v="114" actId="20577"/>
          <ac:spMkLst>
            <pc:docMk/>
            <pc:sldMk cId="641771992" sldId="257"/>
            <ac:spMk id="11" creationId="{00000000-0000-0000-0000-000000000000}"/>
          </ac:spMkLst>
        </pc:spChg>
      </pc:sldChg>
      <pc:sldChg chg="modSp mod">
        <pc:chgData name="Rafael Caveari Gomes" userId="f151694a10f6dec8" providerId="LiveId" clId="{6219AAC6-63C1-4E94-BDDF-F89A74CE767F}" dt="2021-06-16T18:21:42.630" v="115" actId="20577"/>
        <pc:sldMkLst>
          <pc:docMk/>
          <pc:sldMk cId="3949500979" sldId="350"/>
        </pc:sldMkLst>
        <pc:spChg chg="mod">
          <ac:chgData name="Rafael Caveari Gomes" userId="f151694a10f6dec8" providerId="LiveId" clId="{6219AAC6-63C1-4E94-BDDF-F89A74CE767F}" dt="2021-06-16T18:21:42.630" v="115" actId="20577"/>
          <ac:spMkLst>
            <pc:docMk/>
            <pc:sldMk cId="3949500979" sldId="350"/>
            <ac:spMk id="11" creationId="{00000000-0000-0000-0000-000000000000}"/>
          </ac:spMkLst>
        </pc:spChg>
      </pc:sldChg>
      <pc:sldChg chg="modSp mod">
        <pc:chgData name="Rafael Caveari Gomes" userId="f151694a10f6dec8" providerId="LiveId" clId="{6219AAC6-63C1-4E94-BDDF-F89A74CE767F}" dt="2021-06-16T18:23:02.824" v="125" actId="1035"/>
        <pc:sldMkLst>
          <pc:docMk/>
          <pc:sldMk cId="1991729950" sldId="352"/>
        </pc:sldMkLst>
        <pc:spChg chg="mod">
          <ac:chgData name="Rafael Caveari Gomes" userId="f151694a10f6dec8" providerId="LiveId" clId="{6219AAC6-63C1-4E94-BDDF-F89A74CE767F}" dt="2021-06-16T18:23:02.824" v="125" actId="1035"/>
          <ac:spMkLst>
            <pc:docMk/>
            <pc:sldMk cId="1991729950" sldId="352"/>
            <ac:spMk id="1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DD598E-7F48-4AC3-8ABA-35F83A5FF72F}" type="datetimeFigureOut">
              <a:rPr lang="pt-BR" smtClean="0"/>
              <a:pPr/>
              <a:t>16/06/2021</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DB4B4F-0DC0-4B21-A937-D21225CFF398}" type="slidenum">
              <a:rPr lang="pt-BR" smtClean="0"/>
              <a:pPr/>
              <a:t>‹nº›</a:t>
            </a:fld>
            <a:endParaRPr lang="pt-B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Boa tarde a todos.</a:t>
            </a:r>
          </a:p>
          <a:p>
            <a:r>
              <a:rPr lang="pt-BR" dirty="0"/>
              <a:t>- Todos conseguem me ouvir? Estão vendo minha apresentação?</a:t>
            </a:r>
          </a:p>
          <a:p>
            <a:r>
              <a:rPr lang="pt-BR" dirty="0"/>
              <a:t>- Dando início à apresentação no dia de hoje aos trabalhos da Disciplina de Estrutura de Dados e Algoritmos</a:t>
            </a:r>
          </a:p>
          <a:p>
            <a:pPr marL="171450" indent="-171450">
              <a:buFontTx/>
              <a:buChar char="-"/>
            </a:pPr>
            <a:r>
              <a:rPr lang="pt-BR" dirty="0"/>
              <a:t>Vou falar sobre </a:t>
            </a:r>
            <a:r>
              <a:rPr lang="pt-BR" sz="1200" dirty="0">
                <a:solidFill>
                  <a:schemeClr val="tx1"/>
                </a:solidFill>
                <a:effectLst>
                  <a:outerShdw blurRad="38100" dist="38100" dir="2700000" algn="tl">
                    <a:srgbClr val="000000">
                      <a:alpha val="43137"/>
                    </a:srgbClr>
                  </a:outerShdw>
                </a:effectLst>
                <a:latin typeface="+mn-lt"/>
              </a:rPr>
              <a:t>Dicionários Avançados: Árvore AVL e Árvore Rubro-Negra (comparação com </a:t>
            </a:r>
            <a:r>
              <a:rPr lang="pt-BR" sz="1200" dirty="0" err="1">
                <a:solidFill>
                  <a:schemeClr val="tx1"/>
                </a:solidFill>
                <a:effectLst>
                  <a:outerShdw blurRad="38100" dist="38100" dir="2700000" algn="tl">
                    <a:srgbClr val="000000">
                      <a:alpha val="43137"/>
                    </a:srgbClr>
                  </a:outerShdw>
                </a:effectLst>
                <a:latin typeface="+mn-lt"/>
              </a:rPr>
              <a:t>std</a:t>
            </a:r>
            <a:r>
              <a:rPr lang="pt-BR" sz="1200" dirty="0">
                <a:solidFill>
                  <a:schemeClr val="tx1"/>
                </a:solidFill>
                <a:effectLst>
                  <a:outerShdw blurRad="38100" dist="38100" dir="2700000" algn="tl">
                    <a:srgbClr val="000000">
                      <a:alpha val="43137"/>
                    </a:srgbClr>
                  </a:outerShdw>
                </a:effectLst>
                <a:latin typeface="+mn-lt"/>
              </a:rPr>
              <a:t>::</a:t>
            </a:r>
            <a:r>
              <a:rPr lang="pt-BR" sz="1200" dirty="0" err="1">
                <a:solidFill>
                  <a:schemeClr val="tx1"/>
                </a:solidFill>
                <a:effectLst>
                  <a:outerShdw blurRad="38100" dist="38100" dir="2700000" algn="tl">
                    <a:srgbClr val="000000">
                      <a:alpha val="43137"/>
                    </a:srgbClr>
                  </a:outerShdw>
                </a:effectLst>
                <a:latin typeface="+mn-lt"/>
              </a:rPr>
              <a:t>map</a:t>
            </a:r>
            <a:r>
              <a:rPr lang="pt-BR" sz="1200" dirty="0">
                <a:solidFill>
                  <a:schemeClr val="tx1"/>
                </a:solidFill>
                <a:effectLst>
                  <a:outerShdw blurRad="38100" dist="38100" dir="2700000" algn="tl">
                    <a:srgbClr val="000000">
                      <a:alpha val="43137"/>
                    </a:srgbClr>
                  </a:outerShdw>
                </a:effectLst>
                <a:latin typeface="+mn-lt"/>
              </a:rPr>
              <a:t>)</a:t>
            </a:r>
          </a:p>
          <a:p>
            <a:pPr marL="171450" indent="-171450">
              <a:buFontTx/>
              <a:buChar char="-"/>
            </a:pPr>
            <a:r>
              <a:rPr lang="pt-BR" sz="1200" dirty="0">
                <a:solidFill>
                  <a:schemeClr val="tx1"/>
                </a:solidFill>
                <a:effectLst>
                  <a:outerShdw blurRad="38100" dist="38100" dir="2700000" algn="tl">
                    <a:srgbClr val="000000">
                      <a:alpha val="43137"/>
                    </a:srgbClr>
                  </a:outerShdw>
                </a:effectLst>
                <a:latin typeface="+mn-lt"/>
              </a:rPr>
              <a:t>Vladimir também falou desse tema</a:t>
            </a:r>
            <a:endParaRPr lang="pt-BR" dirty="0"/>
          </a:p>
          <a:p>
            <a:endParaRPr lang="pt-BR" dirty="0"/>
          </a:p>
          <a:p>
            <a:endParaRPr lang="pt-BR" dirty="0"/>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1</a:t>
            </a:fld>
            <a:endParaRPr lang="pt-BR"/>
          </a:p>
        </p:txBody>
      </p:sp>
    </p:spTree>
    <p:extLst>
      <p:ext uri="{BB962C8B-B14F-4D97-AF65-F5344CB8AC3E}">
        <p14:creationId xmlns:p14="http://schemas.microsoft.com/office/powerpoint/2010/main" val="618117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285750" indent="-285750">
              <a:buFontTx/>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Na rotação dupla à esquerda é realizada uma rotação à direita na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subárvore</a:t>
            </a:r>
            <a:r>
              <a:rPr lang="pt-BR" sz="1800" dirty="0">
                <a:effectLst/>
                <a:latin typeface="Calibri" panose="020F0502020204030204" pitchFamily="34" charset="0"/>
                <a:ea typeface="Calibri" panose="020F0502020204030204" pitchFamily="34" charset="0"/>
                <a:cs typeface="Times New Roman" panose="02020603050405020304" pitchFamily="18" charset="0"/>
              </a:rPr>
              <a:t> da direita e em seguida uma rotação à esquerda na árvore original.</a:t>
            </a: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10</a:t>
            </a:fld>
            <a:endParaRPr lang="pt-BR"/>
          </a:p>
        </p:txBody>
      </p:sp>
    </p:spTree>
    <p:extLst>
      <p:ext uri="{BB962C8B-B14F-4D97-AF65-F5344CB8AC3E}">
        <p14:creationId xmlns:p14="http://schemas.microsoft.com/office/powerpoint/2010/main" val="2954043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285750" indent="-285750">
              <a:buFontTx/>
              <a:buChar cha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11</a:t>
            </a:fld>
            <a:endParaRPr lang="pt-BR"/>
          </a:p>
        </p:txBody>
      </p:sp>
    </p:spTree>
    <p:extLst>
      <p:ext uri="{BB962C8B-B14F-4D97-AF65-F5344CB8AC3E}">
        <p14:creationId xmlns:p14="http://schemas.microsoft.com/office/powerpoint/2010/main" val="664350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lnSpcReduction="10000"/>
          </a:bodyPr>
          <a:lstStyle/>
          <a:p>
            <a:pPr marL="0" indent="0">
              <a:buFontTx/>
              <a:buNone/>
            </a:pPr>
            <a:r>
              <a:rPr lang="pt-BR" sz="1800" dirty="0">
                <a:effectLst/>
                <a:latin typeface="Calibri" panose="020F0502020204030204" pitchFamily="34" charset="0"/>
                <a:ea typeface="Calibri" panose="020F0502020204030204" pitchFamily="34" charset="0"/>
                <a:cs typeface="Times New Roman" panose="02020603050405020304" pitchFamily="18" charset="0"/>
              </a:rPr>
              <a:t>As funções criar, liberar e buscar da AVL são idênticas a de uma ABB</a:t>
            </a: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12</a:t>
            </a:fld>
            <a:endParaRPr lang="pt-BR"/>
          </a:p>
        </p:txBody>
      </p:sp>
    </p:spTree>
    <p:extLst>
      <p:ext uri="{BB962C8B-B14F-4D97-AF65-F5344CB8AC3E}">
        <p14:creationId xmlns:p14="http://schemas.microsoft.com/office/powerpoint/2010/main" val="2340966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indent="0">
              <a:buFontTx/>
              <a:buNone/>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13</a:t>
            </a:fld>
            <a:endParaRPr lang="pt-BR"/>
          </a:p>
        </p:txBody>
      </p:sp>
    </p:spTree>
    <p:extLst>
      <p:ext uri="{BB962C8B-B14F-4D97-AF65-F5344CB8AC3E}">
        <p14:creationId xmlns:p14="http://schemas.microsoft.com/office/powerpoint/2010/main" val="3217414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indent="0">
              <a:buFontTx/>
              <a:buNone/>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14</a:t>
            </a:fld>
            <a:endParaRPr lang="pt-BR"/>
          </a:p>
        </p:txBody>
      </p:sp>
    </p:spTree>
    <p:extLst>
      <p:ext uri="{BB962C8B-B14F-4D97-AF65-F5344CB8AC3E}">
        <p14:creationId xmlns:p14="http://schemas.microsoft.com/office/powerpoint/2010/main" val="384806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indent="0">
              <a:buFontTx/>
              <a:buNone/>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15</a:t>
            </a:fld>
            <a:endParaRPr lang="pt-BR"/>
          </a:p>
        </p:txBody>
      </p:sp>
    </p:spTree>
    <p:extLst>
      <p:ext uri="{BB962C8B-B14F-4D97-AF65-F5344CB8AC3E}">
        <p14:creationId xmlns:p14="http://schemas.microsoft.com/office/powerpoint/2010/main" val="323772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indent="0">
              <a:buFontTx/>
              <a:buNone/>
            </a:pPr>
            <a:r>
              <a:rPr lang="pt-BR" sz="1800" dirty="0">
                <a:effectLst/>
                <a:latin typeface="Calibri" panose="020F0502020204030204" pitchFamily="34" charset="0"/>
                <a:ea typeface="Calibri" panose="020F0502020204030204" pitchFamily="34" charset="0"/>
                <a:cs typeface="Times New Roman" panose="02020603050405020304" pitchFamily="18" charset="0"/>
              </a:rPr>
              <a:t>- Dessa forma caímos na implementação de uma árvore 2-3</a:t>
            </a:r>
          </a:p>
          <a:p>
            <a:pPr marL="0" indent="0">
              <a:buFontTx/>
              <a:buNone/>
            </a:pPr>
            <a:r>
              <a:rPr lang="pt-BR" sz="1800" dirty="0">
                <a:effectLst/>
                <a:latin typeface="Calibri" panose="020F0502020204030204" pitchFamily="34" charset="0"/>
                <a:ea typeface="Calibri" panose="020F0502020204030204" pitchFamily="34" charset="0"/>
                <a:cs typeface="Times New Roman" panose="02020603050405020304" pitchFamily="18" charset="0"/>
              </a:rPr>
              <a:t>- Na árvore 2-3, cada nó pode armazenar um ou dois valores e, dependendo da quantidade de valores armazenados, ter dois (um valor) ou três (dois valores) filhos. Dessa forma possui um funcionamento semelhante à árvore binária, agora possuindo também um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subárvore</a:t>
            </a:r>
            <a:r>
              <a:rPr lang="pt-BR" sz="1800" dirty="0">
                <a:effectLst/>
                <a:latin typeface="Calibri" panose="020F0502020204030204" pitchFamily="34" charset="0"/>
                <a:ea typeface="Calibri" panose="020F0502020204030204" pitchFamily="34" charset="0"/>
                <a:cs typeface="Times New Roman" panose="02020603050405020304" pitchFamily="18" charset="0"/>
              </a:rPr>
              <a:t> do meio, onde estarão os elementos maiores do que o primeiro, mas menores que o segundo valor do nó pai.</a:t>
            </a: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16</a:t>
            </a:fld>
            <a:endParaRPr lang="pt-BR"/>
          </a:p>
        </p:txBody>
      </p:sp>
    </p:spTree>
    <p:extLst>
      <p:ext uri="{BB962C8B-B14F-4D97-AF65-F5344CB8AC3E}">
        <p14:creationId xmlns:p14="http://schemas.microsoft.com/office/powerpoint/2010/main" val="3985266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dirty="0"/>
              <a:t>- Assim como na árvore AVL, as rotações são implementadas como uma simples substituição de ponteiros (não dependem da quantidade de nós da árvore), logo possuem complexidade constante.</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800" dirty="0"/>
              <a:t>- Importante salientar que esses procedimentos apenas rotacionam o nó vermelho, não tratando nenhuma violação das características da LLRB, que devem ser corrigidas por outras operações, como uma mudança de cores, por exemplo.</a:t>
            </a:r>
          </a:p>
          <a:p>
            <a:pPr marL="0" indent="0">
              <a:buFontTx/>
              <a:buNone/>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17</a:t>
            </a:fld>
            <a:endParaRPr lang="pt-BR"/>
          </a:p>
        </p:txBody>
      </p:sp>
    </p:spTree>
    <p:extLst>
      <p:ext uri="{BB962C8B-B14F-4D97-AF65-F5344CB8AC3E}">
        <p14:creationId xmlns:p14="http://schemas.microsoft.com/office/powerpoint/2010/main" val="2655495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285750" indent="-285750">
              <a:buFontTx/>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A função que move um nó vermelho para a esquerda recebe um nó A e troca a sua cor e a de seus filhos. Se o filho da esquerda do filho direito é vermelho, então aplica-se uma rotação à direita no filho direito e uma rotação à esquerda no pai e troca-se as cores do nó pai e de seus filhos</a:t>
            </a:r>
          </a:p>
          <a:p>
            <a:pPr marL="285750" indent="-285750">
              <a:buFontTx/>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A função que move um nó vermelho para a direita é muito semelhante: ela recebe um nó C e troca a sua cor e a de seus filhos. Se o filho da esquerda do filho esquerdo é vermelho, então aplica-se uma rotação à direita no pai e troca as cores do nó pai e de seus filhos.</a:t>
            </a: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18</a:t>
            </a:fld>
            <a:endParaRPr lang="pt-BR"/>
          </a:p>
        </p:txBody>
      </p:sp>
    </p:spTree>
    <p:extLst>
      <p:ext uri="{BB962C8B-B14F-4D97-AF65-F5344CB8AC3E}">
        <p14:creationId xmlns:p14="http://schemas.microsoft.com/office/powerpoint/2010/main" val="197341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algn="just"/>
            <a:r>
              <a:rPr lang="pt-BR" sz="1800" b="1" dirty="0"/>
              <a:t>- </a:t>
            </a:r>
            <a:r>
              <a:rPr lang="pt-BR" sz="1800" dirty="0"/>
              <a:t>Diversos usos das árvores AVL e Rubro-Negra podem ser encontrados na literatura, nas mais diversas áreas de pesquisa</a:t>
            </a:r>
          </a:p>
          <a:p>
            <a:pPr algn="just"/>
            <a:r>
              <a:rPr lang="pt-BR" sz="1800" dirty="0"/>
              <a:t>- O uso dessas estruturas de dados é justificado quando se deseja armazenar dados com características hierárquicas e quando exista a necessidade de realizar diversas operações de busca, aproveitando-se da complexidade O(log N) dessa operação nessas estruturas</a:t>
            </a:r>
          </a:p>
          <a:p>
            <a:pPr marL="285750" indent="-285750">
              <a:buFontTx/>
              <a:buChar cha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19</a:t>
            </a:fld>
            <a:endParaRPr lang="pt-BR"/>
          </a:p>
        </p:txBody>
      </p:sp>
    </p:spTree>
    <p:extLst>
      <p:ext uri="{BB962C8B-B14F-4D97-AF65-F5344CB8AC3E}">
        <p14:creationId xmlns:p14="http://schemas.microsoft.com/office/powerpoint/2010/main" val="2501767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Seguindo para o nosso sumário</a:t>
            </a:r>
          </a:p>
          <a:p>
            <a:r>
              <a:rPr lang="pt-BR" dirty="0"/>
              <a:t>- Veremos os seguintes tópicos</a:t>
            </a: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2</a:t>
            </a:fld>
            <a:endParaRPr lang="pt-BR"/>
          </a:p>
        </p:txBody>
      </p:sp>
    </p:spTree>
    <p:extLst>
      <p:ext uri="{BB962C8B-B14F-4D97-AF65-F5344CB8AC3E}">
        <p14:creationId xmlns:p14="http://schemas.microsoft.com/office/powerpoint/2010/main" val="3313362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285750" indent="-285750">
              <a:buFontTx/>
              <a:buChar cha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20</a:t>
            </a:fld>
            <a:endParaRPr lang="pt-BR"/>
          </a:p>
        </p:txBody>
      </p:sp>
    </p:spTree>
    <p:extLst>
      <p:ext uri="{BB962C8B-B14F-4D97-AF65-F5344CB8AC3E}">
        <p14:creationId xmlns:p14="http://schemas.microsoft.com/office/powerpoint/2010/main" val="136104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285750" indent="-285750">
              <a:buFontTx/>
              <a:buChar cha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21</a:t>
            </a:fld>
            <a:endParaRPr lang="pt-BR"/>
          </a:p>
        </p:txBody>
      </p:sp>
    </p:spTree>
    <p:extLst>
      <p:ext uri="{BB962C8B-B14F-4D97-AF65-F5344CB8AC3E}">
        <p14:creationId xmlns:p14="http://schemas.microsoft.com/office/powerpoint/2010/main" val="2301272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285750" indent="-285750">
              <a:buFontTx/>
              <a:buChar cha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22</a:t>
            </a:fld>
            <a:endParaRPr lang="pt-BR"/>
          </a:p>
        </p:txBody>
      </p:sp>
    </p:spTree>
    <p:extLst>
      <p:ext uri="{BB962C8B-B14F-4D97-AF65-F5344CB8AC3E}">
        <p14:creationId xmlns:p14="http://schemas.microsoft.com/office/powerpoint/2010/main" val="1349119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285750" indent="-285750">
              <a:buFontTx/>
              <a:buChar cha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23</a:t>
            </a:fld>
            <a:endParaRPr lang="pt-BR"/>
          </a:p>
        </p:txBody>
      </p:sp>
    </p:spTree>
    <p:extLst>
      <p:ext uri="{BB962C8B-B14F-4D97-AF65-F5344CB8AC3E}">
        <p14:creationId xmlns:p14="http://schemas.microsoft.com/office/powerpoint/2010/main" val="1567369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285750" indent="-285750">
              <a:buFontTx/>
              <a:buChar cha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24</a:t>
            </a:fld>
            <a:endParaRPr lang="pt-BR"/>
          </a:p>
        </p:txBody>
      </p:sp>
    </p:spTree>
    <p:extLst>
      <p:ext uri="{BB962C8B-B14F-4D97-AF65-F5344CB8AC3E}">
        <p14:creationId xmlns:p14="http://schemas.microsoft.com/office/powerpoint/2010/main" val="4146988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285750" indent="-285750">
              <a:buFontTx/>
              <a:buChar cha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25</a:t>
            </a:fld>
            <a:endParaRPr lang="pt-BR"/>
          </a:p>
        </p:txBody>
      </p:sp>
    </p:spTree>
    <p:extLst>
      <p:ext uri="{BB962C8B-B14F-4D97-AF65-F5344CB8AC3E}">
        <p14:creationId xmlns:p14="http://schemas.microsoft.com/office/powerpoint/2010/main" val="3357084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285750" indent="-285750">
              <a:buFontTx/>
              <a:buChar cha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26</a:t>
            </a:fld>
            <a:endParaRPr lang="pt-BR"/>
          </a:p>
        </p:txBody>
      </p:sp>
    </p:spTree>
    <p:extLst>
      <p:ext uri="{BB962C8B-B14F-4D97-AF65-F5344CB8AC3E}">
        <p14:creationId xmlns:p14="http://schemas.microsoft.com/office/powerpoint/2010/main" val="12771176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27</a:t>
            </a:fld>
            <a:endParaRPr lang="pt-BR"/>
          </a:p>
        </p:txBody>
      </p:sp>
    </p:spTree>
    <p:extLst>
      <p:ext uri="{BB962C8B-B14F-4D97-AF65-F5344CB8AC3E}">
        <p14:creationId xmlns:p14="http://schemas.microsoft.com/office/powerpoint/2010/main" val="2944540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28</a:t>
            </a:fld>
            <a:endParaRPr lang="pt-BR"/>
          </a:p>
        </p:txBody>
      </p:sp>
    </p:spTree>
    <p:extLst>
      <p:ext uri="{BB962C8B-B14F-4D97-AF65-F5344CB8AC3E}">
        <p14:creationId xmlns:p14="http://schemas.microsoft.com/office/powerpoint/2010/main" val="3313362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indent="0">
              <a:buFontTx/>
              <a:buNone/>
            </a:pPr>
            <a:r>
              <a:rPr lang="pt-BR" sz="1800" dirty="0">
                <a:effectLst/>
                <a:latin typeface="Calibri" panose="020F0502020204030204" pitchFamily="34" charset="0"/>
                <a:ea typeface="Calibri" panose="020F0502020204030204" pitchFamily="34" charset="0"/>
                <a:cs typeface="Times New Roman" panose="02020603050405020304" pitchFamily="18" charset="0"/>
              </a:rPr>
              <a:t>- Uma breve revisão de alguns conceitos vistos na disciplina do professor Igor</a:t>
            </a:r>
          </a:p>
          <a:p>
            <a:pPr marL="0" indent="0">
              <a:buFontTx/>
              <a:buNone/>
            </a:pPr>
            <a:r>
              <a:rPr lang="pt-BR" sz="1800" dirty="0">
                <a:effectLst/>
                <a:latin typeface="Calibri" panose="020F0502020204030204" pitchFamily="34" charset="0"/>
                <a:ea typeface="Calibri" panose="020F0502020204030204" pitchFamily="34" charset="0"/>
                <a:cs typeface="Times New Roman" panose="02020603050405020304" pitchFamily="18" charset="0"/>
              </a:rPr>
              <a:t>- A chave e o valor podem ser de tipos diferentes.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String</a:t>
            </a:r>
            <a:r>
              <a:rPr lang="pt-BR" sz="1800" dirty="0">
                <a:effectLst/>
                <a:latin typeface="Calibri" panose="020F0502020204030204" pitchFamily="34" charset="0"/>
                <a:ea typeface="Calibri" panose="020F0502020204030204" pitchFamily="34" charset="0"/>
                <a:cs typeface="Times New Roman" panose="02020603050405020304" pitchFamily="18" charset="0"/>
              </a:rPr>
              <a:t> para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float</a:t>
            </a:r>
            <a:r>
              <a:rPr lang="pt-BR" sz="1800" dirty="0">
                <a:effectLst/>
                <a:latin typeface="Calibri" panose="020F0502020204030204" pitchFamily="34" charset="0"/>
                <a:ea typeface="Calibri" panose="020F0502020204030204" pitchFamily="34" charset="0"/>
                <a:cs typeface="Times New Roman" panose="02020603050405020304" pitchFamily="18" charset="0"/>
              </a:rPr>
              <a:t>, inteiro para inteiro, etc.</a:t>
            </a: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3</a:t>
            </a:fld>
            <a:endParaRPr lang="pt-BR"/>
          </a:p>
        </p:txBody>
      </p:sp>
    </p:spTree>
    <p:extLst>
      <p:ext uri="{BB962C8B-B14F-4D97-AF65-F5344CB8AC3E}">
        <p14:creationId xmlns:p14="http://schemas.microsoft.com/office/powerpoint/2010/main" val="3313362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indent="0">
              <a:buFontTx/>
              <a:buNone/>
            </a:pPr>
            <a:r>
              <a:rPr lang="pt-BR" sz="1800" dirty="0">
                <a:effectLst/>
                <a:latin typeface="Calibri" panose="020F0502020204030204" pitchFamily="34" charset="0"/>
                <a:ea typeface="Calibri" panose="020F0502020204030204" pitchFamily="34" charset="0"/>
                <a:cs typeface="Times New Roman" panose="02020603050405020304" pitchFamily="18" charset="0"/>
              </a:rPr>
              <a:t>- Definição de Árvores Binárias de Busca</a:t>
            </a:r>
          </a:p>
          <a:p>
            <a:pPr marL="0" indent="0">
              <a:buFontTx/>
              <a:buNone/>
            </a:pPr>
            <a:r>
              <a:rPr lang="pt-BR" sz="1800" dirty="0">
                <a:effectLst/>
                <a:latin typeface="Calibri" panose="020F0502020204030204" pitchFamily="34" charset="0"/>
                <a:ea typeface="Calibri" panose="020F0502020204030204" pitchFamily="34" charset="0"/>
                <a:cs typeface="Times New Roman" panose="02020603050405020304" pitchFamily="18" charset="0"/>
              </a:rPr>
              <a:t>- Para determinar a complexidade desse algoritmo de busca, basta observar que, em cada passo, uma nova busca é iniciada recursivamente no filho à esquerda ou à direita. Sendo assim, a complexidade é igual ao número total de chamadas ocorridas no processo.</a:t>
            </a:r>
          </a:p>
          <a:p>
            <a:pPr marL="0" indent="0">
              <a:buFontTx/>
              <a:buNone/>
            </a:pPr>
            <a:r>
              <a:rPr lang="pt-BR" sz="1800" dirty="0">
                <a:effectLst/>
                <a:latin typeface="Calibri" panose="020F0502020204030204" pitchFamily="34" charset="0"/>
                <a:ea typeface="Calibri" panose="020F0502020204030204" pitchFamily="34" charset="0"/>
                <a:cs typeface="Times New Roman" panose="02020603050405020304" pitchFamily="18" charset="0"/>
              </a:rPr>
              <a:t>- Busca depende da quantidade de níveis em uma árvore binária genérica, tendo complexidade O(n)</a:t>
            </a: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4</a:t>
            </a:fld>
            <a:endParaRPr lang="pt-BR"/>
          </a:p>
        </p:txBody>
      </p:sp>
    </p:spTree>
    <p:extLst>
      <p:ext uri="{BB962C8B-B14F-4D97-AF65-F5344CB8AC3E}">
        <p14:creationId xmlns:p14="http://schemas.microsoft.com/office/powerpoint/2010/main" val="3152707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0" indent="0">
              <a:buFontTx/>
              <a:buNone/>
            </a:pPr>
            <a:r>
              <a:rPr lang="pt-BR" sz="1800" dirty="0">
                <a:effectLst/>
                <a:latin typeface="Calibri" panose="020F0502020204030204" pitchFamily="34" charset="0"/>
                <a:ea typeface="Calibri" panose="020F0502020204030204" pitchFamily="34" charset="0"/>
                <a:cs typeface="Times New Roman" panose="02020603050405020304" pitchFamily="18" charset="0"/>
              </a:rPr>
              <a:t>- Relembrando que uma árvore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m-ária</a:t>
            </a:r>
            <a:r>
              <a:rPr lang="pt-BR" sz="1800" dirty="0">
                <a:effectLst/>
                <a:latin typeface="Calibri" panose="020F0502020204030204" pitchFamily="34" charset="0"/>
                <a:ea typeface="Calibri" panose="020F0502020204030204" pitchFamily="34" charset="0"/>
                <a:cs typeface="Times New Roman" panose="02020603050405020304" pitchFamily="18" charset="0"/>
              </a:rPr>
              <a:t> completa é aquela na qual todo nó com alguma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subárvore</a:t>
            </a:r>
            <a:r>
              <a:rPr lang="pt-BR" sz="1800" dirty="0">
                <a:effectLst/>
                <a:latin typeface="Calibri" panose="020F0502020204030204" pitchFamily="34" charset="0"/>
                <a:ea typeface="Calibri" panose="020F0502020204030204" pitchFamily="34" charset="0"/>
                <a:cs typeface="Times New Roman" panose="02020603050405020304" pitchFamily="18" charset="0"/>
              </a:rPr>
              <a:t> vazia está no último ou penúltimo níveis, estando os nós do último nível completamente preenchidos da esquerda para a direita</a:t>
            </a:r>
          </a:p>
          <a:p>
            <a:pPr marL="0" indent="0">
              <a:buFontTx/>
              <a:buNone/>
            </a:pPr>
            <a:r>
              <a:rPr lang="pt-BR" sz="1800" dirty="0">
                <a:effectLst/>
                <a:latin typeface="Calibri" panose="020F0502020204030204" pitchFamily="34" charset="0"/>
                <a:ea typeface="Calibri" panose="020F0502020204030204" pitchFamily="34" charset="0"/>
                <a:cs typeface="Times New Roman" panose="02020603050405020304" pitchFamily="18" charset="0"/>
              </a:rPr>
              <a:t>- Relembrando que a altura de um nó x é o tamanho do maior caminho que conecta x a uma folha descendente. Denotamos a altura de x por h(x).</a:t>
            </a: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5</a:t>
            </a:fld>
            <a:endParaRPr lang="pt-BR"/>
          </a:p>
        </p:txBody>
      </p:sp>
    </p:spTree>
    <p:extLst>
      <p:ext uri="{BB962C8B-B14F-4D97-AF65-F5344CB8AC3E}">
        <p14:creationId xmlns:p14="http://schemas.microsoft.com/office/powerpoint/2010/main" val="1298327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lnSpcReduction="10000"/>
          </a:bodyPr>
          <a:lstStyle/>
          <a:p>
            <a:pPr marL="285750" indent="-285750">
              <a:buFontTx/>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Podemos observar que a árvore da esquerda encontra-se balanceada, ou seja, todos os seus nós possuem |FB|&lt;=1. A inserção de um nó de valor 16, por exemplo, ou a remoção de um nó de valor 8, fará com que a árvore perca o balanceamento (o valor acima de cada nó é o seu respectivo FB).</a:t>
            </a:r>
          </a:p>
          <a:p>
            <a:pPr marL="285750" indent="-285750">
              <a:buFontTx/>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Nos algoritmos de inserção e remoção de elementos na AVL, os casos de desbalanceamento da árvore serão resolvidos executando-se localmente rotações simples ou duplas nos nós problemáticos, visto que o desequilíbrio é uma propriedade do nó.</a:t>
            </a:r>
          </a:p>
          <a:p>
            <a:pPr marL="285750" indent="-285750">
              <a:buFontTx/>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Na figura da direita podemos ver uma árvore AVL contendo uma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subárvore</a:t>
            </a:r>
            <a:r>
              <a:rPr lang="pt-BR" sz="1800" dirty="0">
                <a:effectLst/>
                <a:latin typeface="Calibri" panose="020F0502020204030204" pitchFamily="34" charset="0"/>
                <a:ea typeface="Calibri" panose="020F0502020204030204" pitchFamily="34" charset="0"/>
                <a:cs typeface="Times New Roman" panose="02020603050405020304" pitchFamily="18" charset="0"/>
              </a:rPr>
              <a:t> em desequilibro (em vermelho), onde o nó 8 possui FB=2, ou seja, encontra-se desregulado.</a:t>
            </a:r>
          </a:p>
          <a:p>
            <a:pPr marL="0" indent="0">
              <a:buFontTx/>
              <a:buNone/>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6</a:t>
            </a:fld>
            <a:endParaRPr lang="pt-BR"/>
          </a:p>
        </p:txBody>
      </p:sp>
    </p:spTree>
    <p:extLst>
      <p:ext uri="{BB962C8B-B14F-4D97-AF65-F5344CB8AC3E}">
        <p14:creationId xmlns:p14="http://schemas.microsoft.com/office/powerpoint/2010/main" val="4189283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285750" indent="-285750">
              <a:buFontTx/>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Rotações simples e duplas</a:t>
            </a:r>
          </a:p>
          <a:p>
            <a:pPr marL="285750" indent="-285750">
              <a:buFontTx/>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As rotações simples resolvem o desbalanceamento quando o nó desregulado e seu filho estão no mesmo sentido da inclinação. Isso não irá ocorrer quando o nó desbalanceado e seu filho estão inclinados no sentido inverso ao pai, ou seja, o nó foi inserido em zigue-zague. Nesses casos uma rotação dupla será necessária.</a:t>
            </a: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7</a:t>
            </a:fld>
            <a:endParaRPr lang="pt-BR"/>
          </a:p>
        </p:txBody>
      </p:sp>
    </p:spTree>
    <p:extLst>
      <p:ext uri="{BB962C8B-B14F-4D97-AF65-F5344CB8AC3E}">
        <p14:creationId xmlns:p14="http://schemas.microsoft.com/office/powerpoint/2010/main" val="49539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285750" indent="-285750">
              <a:buFontTx/>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Na rotação à esquerda, o nó B torna-se a nova raiz; o nó X vira filho da direita de A e o nó A vira filho da esquerda de B</a:t>
            </a: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8</a:t>
            </a:fld>
            <a:endParaRPr lang="pt-BR"/>
          </a:p>
        </p:txBody>
      </p:sp>
    </p:spTree>
    <p:extLst>
      <p:ext uri="{BB962C8B-B14F-4D97-AF65-F5344CB8AC3E}">
        <p14:creationId xmlns:p14="http://schemas.microsoft.com/office/powerpoint/2010/main" val="1496800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pPr marL="285750" indent="-285750">
              <a:buFontTx/>
              <a:buChar char="-"/>
            </a:pPr>
            <a:r>
              <a:rPr lang="pt-BR" sz="1800" dirty="0">
                <a:effectLst/>
                <a:latin typeface="Calibri" panose="020F0502020204030204" pitchFamily="34" charset="0"/>
                <a:ea typeface="Calibri" panose="020F0502020204030204" pitchFamily="34" charset="0"/>
                <a:cs typeface="Times New Roman" panose="02020603050405020304" pitchFamily="18" charset="0"/>
              </a:rPr>
              <a:t>O nó B torna-se a nova raiz; o nó X vira filho da esquerda do nó C e o nó A vira filho da esquerda de B. Em ambos os casos uma rotação simples foi suficiente para que o |FB(raiz)|=1.</a:t>
            </a:r>
          </a:p>
        </p:txBody>
      </p:sp>
      <p:sp>
        <p:nvSpPr>
          <p:cNvPr id="4" name="Espaço Reservado para Número de Slide 3"/>
          <p:cNvSpPr>
            <a:spLocks noGrp="1"/>
          </p:cNvSpPr>
          <p:nvPr>
            <p:ph type="sldNum" sz="quarter" idx="10"/>
          </p:nvPr>
        </p:nvSpPr>
        <p:spPr/>
        <p:txBody>
          <a:bodyPr/>
          <a:lstStyle/>
          <a:p>
            <a:fld id="{1BBB7591-EF86-4C5B-A23E-EBDEC9C7978C}" type="slidenum">
              <a:rPr lang="pt-BR" smtClean="0"/>
              <a:pPr/>
              <a:t>9</a:t>
            </a:fld>
            <a:endParaRPr lang="pt-BR"/>
          </a:p>
        </p:txBody>
      </p:sp>
    </p:spTree>
    <p:extLst>
      <p:ext uri="{BB962C8B-B14F-4D97-AF65-F5344CB8AC3E}">
        <p14:creationId xmlns:p14="http://schemas.microsoft.com/office/powerpoint/2010/main" val="25483172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10" name="Triângulo retângulo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ítulo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pt-BR"/>
              <a:t>Clique para editar o estilo do título mestre</a:t>
            </a:r>
            <a:endParaRPr kumimoji="0" lang="en-US"/>
          </a:p>
        </p:txBody>
      </p:sp>
      <p:sp>
        <p:nvSpPr>
          <p:cNvPr id="17" name="Subtítulo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pt-BR"/>
              <a:t>Clique para editar o estilo do subtítulo mestre</a:t>
            </a:r>
            <a:endParaRPr kumimoji="0" lang="en-US"/>
          </a:p>
        </p:txBody>
      </p:sp>
      <p:grpSp>
        <p:nvGrpSpPr>
          <p:cNvPr id="2" name="Grupo 1"/>
          <p:cNvGrpSpPr/>
          <p:nvPr/>
        </p:nvGrpSpPr>
        <p:grpSpPr>
          <a:xfrm>
            <a:off x="-3765" y="4953000"/>
            <a:ext cx="9147765" cy="1912088"/>
            <a:chOff x="-3765" y="4832896"/>
            <a:chExt cx="9147765" cy="2032192"/>
          </a:xfrm>
        </p:grpSpPr>
        <p:sp>
          <p:nvSpPr>
            <p:cNvPr id="7" name="Forma livre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orma livre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orma livre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Conector reto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Espaço Reservado para Data 29"/>
          <p:cNvSpPr>
            <a:spLocks noGrp="1"/>
          </p:cNvSpPr>
          <p:nvPr>
            <p:ph type="dt" sz="half" idx="10"/>
          </p:nvPr>
        </p:nvSpPr>
        <p:spPr/>
        <p:txBody>
          <a:bodyPr/>
          <a:lstStyle>
            <a:lvl1pPr>
              <a:defRPr>
                <a:solidFill>
                  <a:srgbClr val="FFFFFF"/>
                </a:solidFill>
              </a:defRPr>
            </a:lvl1pPr>
            <a:extLst/>
          </a:lstStyle>
          <a:p>
            <a:fld id="{DC57F16A-765C-4C0D-A812-ABA4C95708B9}" type="datetime1">
              <a:rPr lang="pt-BR" smtClean="0"/>
              <a:t>16/06/2021</a:t>
            </a:fld>
            <a:endParaRPr lang="pt-BR"/>
          </a:p>
        </p:txBody>
      </p:sp>
      <p:sp>
        <p:nvSpPr>
          <p:cNvPr id="19" name="Espaço Reservado para Rodapé 18"/>
          <p:cNvSpPr>
            <a:spLocks noGrp="1"/>
          </p:cNvSpPr>
          <p:nvPr>
            <p:ph type="ftr" sz="quarter" idx="11"/>
          </p:nvPr>
        </p:nvSpPr>
        <p:spPr/>
        <p:txBody>
          <a:bodyPr/>
          <a:lstStyle>
            <a:lvl1pPr>
              <a:defRPr>
                <a:solidFill>
                  <a:schemeClr val="accent1">
                    <a:tint val="20000"/>
                  </a:schemeClr>
                </a:solidFill>
              </a:defRPr>
            </a:lvl1pPr>
            <a:extLst/>
          </a:lstStyle>
          <a:p>
            <a:endParaRPr lang="pt-BR"/>
          </a:p>
        </p:txBody>
      </p:sp>
      <p:sp>
        <p:nvSpPr>
          <p:cNvPr id="27" name="Espaço Reservado para Número de Slide 26"/>
          <p:cNvSpPr>
            <a:spLocks noGrp="1"/>
          </p:cNvSpPr>
          <p:nvPr>
            <p:ph type="sldNum" sz="quarter" idx="12"/>
          </p:nvPr>
        </p:nvSpPr>
        <p:spPr/>
        <p:txBody>
          <a:bodyPr/>
          <a:lstStyle>
            <a:lvl1pPr>
              <a:defRPr>
                <a:solidFill>
                  <a:srgbClr val="FFFFFF"/>
                </a:solidFill>
              </a:defRPr>
            </a:lvl1pPr>
            <a:extLst/>
          </a:lstStyle>
          <a:p>
            <a:fld id="{07E5FC89-B076-4116-819A-A8CB2CC8D8F2}" type="slidenum">
              <a:rPr lang="pt-BR" smtClean="0"/>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kumimoji="0" lang="pt-BR"/>
              <a:t>Clique para editar o estilo do título mestre</a:t>
            </a:r>
            <a:endParaRPr kumimoji="0" lang="en-US"/>
          </a:p>
        </p:txBody>
      </p:sp>
      <p:sp>
        <p:nvSpPr>
          <p:cNvPr id="3" name="Espaço Reservado para Texto Vertical 2"/>
          <p:cNvSpPr>
            <a:spLocks noGrp="1"/>
          </p:cNvSpPr>
          <p:nvPr>
            <p:ph type="body" orient="vert" idx="1"/>
          </p:nvPr>
        </p:nvSpPr>
        <p:spPr>
          <a:xfrm>
            <a:off x="457200" y="1481329"/>
            <a:ext cx="8229600" cy="4386071"/>
          </a:xfrm>
        </p:spPr>
        <p:txBody>
          <a:bodyPr vert="eaVert"/>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4" name="Espaço Reservado para Data 3"/>
          <p:cNvSpPr>
            <a:spLocks noGrp="1"/>
          </p:cNvSpPr>
          <p:nvPr>
            <p:ph type="dt" sz="half" idx="10"/>
          </p:nvPr>
        </p:nvSpPr>
        <p:spPr/>
        <p:txBody>
          <a:bodyPr/>
          <a:lstStyle/>
          <a:p>
            <a:fld id="{52F9630B-685B-45EE-BC4A-049E0A6A7DB5}" type="datetime1">
              <a:rPr lang="pt-BR" smtClean="0"/>
              <a:t>16/06/2021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07E5FC89-B076-4116-819A-A8CB2CC8D8F2}" type="slidenum">
              <a:rPr lang="pt-BR" smtClean="0"/>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844013" y="274640"/>
            <a:ext cx="1777470" cy="5592761"/>
          </a:xfrm>
        </p:spPr>
        <p:txBody>
          <a:bodyPr vert="eaVert"/>
          <a:lstStyle/>
          <a:p>
            <a:r>
              <a:rPr kumimoji="0" lang="pt-BR"/>
              <a:t>Clique para editar o estilo do título mestre</a:t>
            </a:r>
            <a:endParaRPr kumimoji="0" lang="en-US"/>
          </a:p>
        </p:txBody>
      </p:sp>
      <p:sp>
        <p:nvSpPr>
          <p:cNvPr id="3" name="Espaço Reservado para Texto Vertical 2"/>
          <p:cNvSpPr>
            <a:spLocks noGrp="1"/>
          </p:cNvSpPr>
          <p:nvPr>
            <p:ph type="body" orient="vert" idx="1"/>
          </p:nvPr>
        </p:nvSpPr>
        <p:spPr>
          <a:xfrm>
            <a:off x="457200" y="274641"/>
            <a:ext cx="6324600" cy="5592760"/>
          </a:xfrm>
        </p:spPr>
        <p:txBody>
          <a:bodyPr vert="eaVert"/>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4" name="Espaço Reservado para Data 3"/>
          <p:cNvSpPr>
            <a:spLocks noGrp="1"/>
          </p:cNvSpPr>
          <p:nvPr>
            <p:ph type="dt" sz="half" idx="10"/>
          </p:nvPr>
        </p:nvSpPr>
        <p:spPr/>
        <p:txBody>
          <a:bodyPr/>
          <a:lstStyle/>
          <a:p>
            <a:fld id="{E97AB590-47A2-4CA6-B332-6DA74D7E6AEE}" type="datetime1">
              <a:rPr lang="pt-BR" smtClean="0"/>
              <a:t>16/06/2021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07E5FC89-B076-4116-819A-A8CB2CC8D8F2}" type="slidenum">
              <a:rPr lang="pt-BR" smtClean="0"/>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4" name="Espaço Reservado para Data 3"/>
          <p:cNvSpPr>
            <a:spLocks noGrp="1"/>
          </p:cNvSpPr>
          <p:nvPr>
            <p:ph type="dt" sz="half" idx="10"/>
          </p:nvPr>
        </p:nvSpPr>
        <p:spPr/>
        <p:txBody>
          <a:bodyPr/>
          <a:lstStyle/>
          <a:p>
            <a:fld id="{1D3D937E-D147-48B7-BA54-5012073D9D80}" type="datetime1">
              <a:rPr lang="pt-BR" smtClean="0"/>
              <a:t>16/06/2021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07E5FC89-B076-4116-819A-A8CB2CC8D8F2}" type="slidenum">
              <a:rPr lang="pt-BR" smtClean="0"/>
              <a:pPr/>
              <a:t>‹nº›</a:t>
            </a:fld>
            <a:endParaRPr lang="pt-BR"/>
          </a:p>
        </p:txBody>
      </p:sp>
      <p:sp>
        <p:nvSpPr>
          <p:cNvPr id="7" name="Título 6"/>
          <p:cNvSpPr>
            <a:spLocks noGrp="1"/>
          </p:cNvSpPr>
          <p:nvPr>
            <p:ph type="title"/>
          </p:nvPr>
        </p:nvSpPr>
        <p:spPr/>
        <p:txBody>
          <a:bodyPr rtlCol="0"/>
          <a:lstStyle/>
          <a:p>
            <a:r>
              <a:rPr kumimoji="0" lang="pt-BR"/>
              <a:t>Clique para editar o estilo do título mestre</a:t>
            </a:r>
            <a:endParaRPr kumimoji="0" lang="en-US"/>
          </a:p>
        </p:txBody>
      </p:sp>
      <p:sp>
        <p:nvSpPr>
          <p:cNvPr id="8" name="CaixaDeTexto 7"/>
          <p:cNvSpPr txBox="1"/>
          <p:nvPr userDrawn="1"/>
        </p:nvSpPr>
        <p:spPr>
          <a:xfrm>
            <a:off x="8385944" y="6527801"/>
            <a:ext cx="720080" cy="246221"/>
          </a:xfrm>
          <a:prstGeom prst="rect">
            <a:avLst/>
          </a:prstGeom>
          <a:noFill/>
        </p:spPr>
        <p:txBody>
          <a:bodyPr wrap="square" rtlCol="0">
            <a:spAutoFit/>
          </a:bodyPr>
          <a:lstStyle/>
          <a:p>
            <a:fld id="{A4134583-8E78-41CD-B25D-77D565D6C225}" type="slidenum">
              <a:rPr lang="pt-BR" sz="1000" smtClean="0"/>
              <a:pPr/>
              <a:t>‹nº›</a:t>
            </a:fld>
            <a:r>
              <a:rPr lang="pt-BR" sz="1000" dirty="0"/>
              <a:t>/39</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pt-BR"/>
              <a:t>Clique para editar o estilo do título mestre</a:t>
            </a:r>
            <a:endParaRPr kumimoji="0" lang="en-US"/>
          </a:p>
        </p:txBody>
      </p:sp>
      <p:sp>
        <p:nvSpPr>
          <p:cNvPr id="3" name="Espaço Reservado para Texto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pt-BR"/>
              <a:t>Clique para editar os estilos do texto mestre</a:t>
            </a:r>
          </a:p>
        </p:txBody>
      </p:sp>
      <p:sp>
        <p:nvSpPr>
          <p:cNvPr id="4" name="Espaço Reservado para Data 3"/>
          <p:cNvSpPr>
            <a:spLocks noGrp="1"/>
          </p:cNvSpPr>
          <p:nvPr>
            <p:ph type="dt" sz="half" idx="10"/>
          </p:nvPr>
        </p:nvSpPr>
        <p:spPr/>
        <p:txBody>
          <a:bodyPr/>
          <a:lstStyle/>
          <a:p>
            <a:fld id="{0ECD2330-D8FB-4944-8A37-ED0E9D1D675F}" type="datetime1">
              <a:rPr lang="pt-BR" smtClean="0"/>
              <a:t>16/06/2021</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07E5FC89-B076-4116-819A-A8CB2CC8D8F2}" type="slidenum">
              <a:rPr lang="pt-BR" smtClean="0"/>
              <a:pPr/>
              <a:t>‹nº›</a:t>
            </a:fld>
            <a:endParaRPr lang="pt-BR"/>
          </a:p>
        </p:txBody>
      </p:sp>
      <p:sp>
        <p:nvSpPr>
          <p:cNvPr id="7" name="Divisa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Divisa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3" name="Espaço Reservado para Conteúdo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4" name="Espaço Reservado para Conteúdo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5" name="Espaço Reservado para Data 4"/>
          <p:cNvSpPr>
            <a:spLocks noGrp="1"/>
          </p:cNvSpPr>
          <p:nvPr>
            <p:ph type="dt" sz="half" idx="10"/>
          </p:nvPr>
        </p:nvSpPr>
        <p:spPr/>
        <p:txBody>
          <a:bodyPr/>
          <a:lstStyle/>
          <a:p>
            <a:fld id="{8FEB4819-611C-4C2F-89D9-A5917D439345}" type="datetime1">
              <a:rPr lang="pt-BR" smtClean="0"/>
              <a:t>16/06/2021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07E5FC89-B076-4116-819A-A8CB2CC8D8F2}" type="slidenum">
              <a:rPr lang="pt-BR" smtClean="0"/>
              <a:pPr/>
              <a:t>‹nº›</a:t>
            </a:fld>
            <a:endParaRPr lang="pt-BR"/>
          </a:p>
        </p:txBody>
      </p:sp>
      <p:sp>
        <p:nvSpPr>
          <p:cNvPr id="8" name="Título 7"/>
          <p:cNvSpPr>
            <a:spLocks noGrp="1"/>
          </p:cNvSpPr>
          <p:nvPr>
            <p:ph type="title"/>
          </p:nvPr>
        </p:nvSpPr>
        <p:spPr/>
        <p:txBody>
          <a:bodyPr rtlCol="0"/>
          <a:lstStyle/>
          <a:p>
            <a:r>
              <a:rPr kumimoji="0" lang="pt-BR"/>
              <a:t>Clique para editar o estilo do título mestre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8229600" cy="1143000"/>
          </a:xfrm>
        </p:spPr>
        <p:txBody>
          <a:bodyPr anchor="ctr"/>
          <a:lstStyle>
            <a:lvl1pPr>
              <a:defRPr/>
            </a:lvl1pPr>
            <a:extLst/>
          </a:lstStyle>
          <a:p>
            <a:r>
              <a:rPr kumimoji="0" lang="pt-BR"/>
              <a:t>Clique para editar o estilo do título mestre</a:t>
            </a:r>
            <a:endParaRPr kumimoji="0" lang="en-US"/>
          </a:p>
        </p:txBody>
      </p:sp>
      <p:sp>
        <p:nvSpPr>
          <p:cNvPr id="3" name="Espaço Reservado para Texto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pt-BR"/>
              <a:t>Clique para editar os estilos do texto mestre</a:t>
            </a:r>
          </a:p>
        </p:txBody>
      </p:sp>
      <p:sp>
        <p:nvSpPr>
          <p:cNvPr id="4" name="Espaço Reservado para Texto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pt-BR"/>
              <a:t>Clique para editar os estilos do texto mestre</a:t>
            </a:r>
          </a:p>
        </p:txBody>
      </p:sp>
      <p:sp>
        <p:nvSpPr>
          <p:cNvPr id="5" name="Espaço Reservado para Conteúdo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6" name="Espaço Reservado para Conteúdo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7" name="Espaço Reservado para Data 6"/>
          <p:cNvSpPr>
            <a:spLocks noGrp="1"/>
          </p:cNvSpPr>
          <p:nvPr>
            <p:ph type="dt" sz="half" idx="10"/>
          </p:nvPr>
        </p:nvSpPr>
        <p:spPr/>
        <p:txBody>
          <a:bodyPr/>
          <a:lstStyle/>
          <a:p>
            <a:fld id="{F6CBDC7B-3F64-4530-AA9E-71984DB3222B}" type="datetime1">
              <a:rPr lang="pt-BR" smtClean="0"/>
              <a:t>16/06/2021</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07E5FC89-B076-4116-819A-A8CB2CC8D8F2}" type="slidenum">
              <a:rPr lang="pt-BR" smtClean="0"/>
              <a:pPr/>
              <a:t>‹nº›</a:t>
            </a:fld>
            <a:endParaRPr lang="pt-B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3" name="Espaço Reservado para Data 2"/>
          <p:cNvSpPr>
            <a:spLocks noGrp="1"/>
          </p:cNvSpPr>
          <p:nvPr>
            <p:ph type="dt" sz="half" idx="10"/>
          </p:nvPr>
        </p:nvSpPr>
        <p:spPr/>
        <p:txBody>
          <a:bodyPr/>
          <a:lstStyle/>
          <a:p>
            <a:fld id="{83692D1D-C5C3-4CEE-BEA1-F5F2E9B52CD6}" type="datetime1">
              <a:rPr lang="pt-BR" smtClean="0"/>
              <a:t>16/06/2021</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07E5FC89-B076-4116-819A-A8CB2CC8D8F2}" type="slidenum">
              <a:rPr lang="pt-BR" smtClean="0"/>
              <a:pPr/>
              <a:t>‹nº›</a:t>
            </a:fld>
            <a:endParaRPr lang="pt-BR"/>
          </a:p>
        </p:txBody>
      </p:sp>
      <p:sp>
        <p:nvSpPr>
          <p:cNvPr id="6" name="Título 5"/>
          <p:cNvSpPr>
            <a:spLocks noGrp="1"/>
          </p:cNvSpPr>
          <p:nvPr>
            <p:ph type="title"/>
          </p:nvPr>
        </p:nvSpPr>
        <p:spPr/>
        <p:txBody>
          <a:bodyPr rtlCol="0"/>
          <a:lstStyle/>
          <a:p>
            <a:r>
              <a:rPr kumimoji="0" lang="pt-BR"/>
              <a:t>Clique para editar o estilo do título mestre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6B1DDDD8-E94E-4D36-B137-327916429146}" type="datetime1">
              <a:rPr lang="pt-BR" smtClean="0"/>
              <a:t>16/06/2021</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07E5FC89-B076-4116-819A-A8CB2CC8D8F2}" type="slidenum">
              <a:rPr lang="pt-BR" smtClean="0"/>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pt-BR"/>
              <a:t>Clique para editar o estilo do título mestre</a:t>
            </a:r>
            <a:endParaRPr kumimoji="0" lang="en-US"/>
          </a:p>
        </p:txBody>
      </p:sp>
      <p:sp>
        <p:nvSpPr>
          <p:cNvPr id="3" name="Espaço Reservado para Texto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pt-BR"/>
              <a:t>Clique para editar os estilos do texto mestre</a:t>
            </a:r>
          </a:p>
        </p:txBody>
      </p:sp>
      <p:sp>
        <p:nvSpPr>
          <p:cNvPr id="4" name="Espaço Reservado para Conteúdo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pt-BR"/>
              <a:t>Clique para editar os estilos do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5" name="Espaço Reservado para Data 4"/>
          <p:cNvSpPr>
            <a:spLocks noGrp="1"/>
          </p:cNvSpPr>
          <p:nvPr>
            <p:ph type="dt" sz="half" idx="10"/>
          </p:nvPr>
        </p:nvSpPr>
        <p:spPr>
          <a:xfrm>
            <a:off x="6727032" y="6407944"/>
            <a:ext cx="1920240" cy="365760"/>
          </a:xfrm>
        </p:spPr>
        <p:txBody>
          <a:bodyPr/>
          <a:lstStyle/>
          <a:p>
            <a:fld id="{336F67A1-D068-4820-813B-CE80318EC00D}" type="datetime1">
              <a:rPr lang="pt-BR" smtClean="0"/>
              <a:t>16/06/2021</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07E5FC89-B076-4116-819A-A8CB2CC8D8F2}" type="slidenum">
              <a:rPr lang="pt-BR" smtClean="0"/>
              <a:pPr/>
              <a:t>‹nº›</a:t>
            </a:fld>
            <a:endParaRPr lang="pt-BR"/>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4" name="Espaço Reservado para Texto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pt-BR"/>
              <a:t>Clique para editar os estilos do texto mestre</a:t>
            </a:r>
          </a:p>
        </p:txBody>
      </p:sp>
      <p:sp>
        <p:nvSpPr>
          <p:cNvPr id="3" name="Espaço Reservado para Imagem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pt-BR"/>
              <a:t>Clique no ícone para adicionar uma imagem</a:t>
            </a:r>
            <a:endParaRPr kumimoji="0" lang="en-US" dirty="0"/>
          </a:p>
        </p:txBody>
      </p:sp>
      <p:sp>
        <p:nvSpPr>
          <p:cNvPr id="5" name="Espaço Reservado para Data 4"/>
          <p:cNvSpPr>
            <a:spLocks noGrp="1"/>
          </p:cNvSpPr>
          <p:nvPr>
            <p:ph type="dt" sz="half" idx="10"/>
          </p:nvPr>
        </p:nvSpPr>
        <p:spPr/>
        <p:txBody>
          <a:bodyPr/>
          <a:lstStyle>
            <a:lvl1pPr>
              <a:defRPr>
                <a:solidFill>
                  <a:schemeClr val="tx1"/>
                </a:solidFill>
              </a:defRPr>
            </a:lvl1pPr>
            <a:extLst/>
          </a:lstStyle>
          <a:p>
            <a:fld id="{1AC20158-0B33-4EA3-B8F6-21956164C784}" type="datetime1">
              <a:rPr lang="pt-BR" smtClean="0"/>
              <a:t>16/06/2021</a:t>
            </a:fld>
            <a:endParaRPr lang="pt-BR"/>
          </a:p>
        </p:txBody>
      </p:sp>
      <p:sp>
        <p:nvSpPr>
          <p:cNvPr id="6" name="Espaço Reservado para Rodapé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pt-BR"/>
          </a:p>
        </p:txBody>
      </p:sp>
      <p:sp>
        <p:nvSpPr>
          <p:cNvPr id="7" name="Espaço Reservado para Número de Slide 6"/>
          <p:cNvSpPr>
            <a:spLocks noGrp="1"/>
          </p:cNvSpPr>
          <p:nvPr>
            <p:ph type="sldNum" sz="quarter" idx="12"/>
          </p:nvPr>
        </p:nvSpPr>
        <p:spPr/>
        <p:txBody>
          <a:bodyPr/>
          <a:lstStyle>
            <a:lvl1pPr>
              <a:defRPr>
                <a:solidFill>
                  <a:schemeClr val="tx1"/>
                </a:solidFill>
              </a:defRPr>
            </a:lvl1pPr>
            <a:extLst/>
          </a:lstStyle>
          <a:p>
            <a:fld id="{07E5FC89-B076-4116-819A-A8CB2CC8D8F2}" type="slidenum">
              <a:rPr lang="pt-BR" smtClean="0"/>
              <a:pPr/>
              <a:t>‹nº›</a:t>
            </a:fld>
            <a:endParaRPr lang="pt-BR"/>
          </a:p>
        </p:txBody>
      </p:sp>
      <p:sp>
        <p:nvSpPr>
          <p:cNvPr id="2" name="Título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pt-BR"/>
              <a:t>Clique para editar o estilo do título mestre</a:t>
            </a:r>
            <a:endParaRPr kumimoji="0" lang="en-US"/>
          </a:p>
        </p:txBody>
      </p:sp>
      <p:sp>
        <p:nvSpPr>
          <p:cNvPr id="8" name="Forma livre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orma livre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Triângulo retângulo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Conector reto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Divisa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Divisa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orma livre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orma livre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Triângulo retângulo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Conector reto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Espaço Reservado para Título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pt-BR"/>
              <a:t>Clique para editar o estilo do título mestre</a:t>
            </a:r>
            <a:endParaRPr kumimoji="0" lang="en-US"/>
          </a:p>
        </p:txBody>
      </p:sp>
      <p:sp>
        <p:nvSpPr>
          <p:cNvPr id="30" name="Espaço Reservado para Texto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pt-BR"/>
              <a:t>Clique para editar os estilos do texto mestre</a:t>
            </a:r>
          </a:p>
          <a:p>
            <a:pPr lvl="1" eaLnBrk="1" latinLnBrk="0" hangingPunct="1"/>
            <a:r>
              <a:rPr kumimoji="0" lang="pt-BR"/>
              <a:t>Segundo nível</a:t>
            </a:r>
          </a:p>
          <a:p>
            <a:pPr lvl="2" eaLnBrk="1" latinLnBrk="0" hangingPunct="1"/>
            <a:r>
              <a:rPr kumimoji="0" lang="pt-BR"/>
              <a:t>Terceiro nível</a:t>
            </a:r>
          </a:p>
          <a:p>
            <a:pPr lvl="3" eaLnBrk="1" latinLnBrk="0" hangingPunct="1"/>
            <a:r>
              <a:rPr kumimoji="0" lang="pt-BR"/>
              <a:t>Quarto nível</a:t>
            </a:r>
          </a:p>
          <a:p>
            <a:pPr lvl="4" eaLnBrk="1" latinLnBrk="0" hangingPunct="1"/>
            <a:r>
              <a:rPr kumimoji="0" lang="pt-BR"/>
              <a:t>Quinto nível</a:t>
            </a:r>
            <a:endParaRPr kumimoji="0" lang="en-US"/>
          </a:p>
        </p:txBody>
      </p:sp>
      <p:sp>
        <p:nvSpPr>
          <p:cNvPr id="10" name="Espaço Reservado para Data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3D06E58F-1BAC-4370-BA40-7997D632543B}" type="datetime1">
              <a:rPr lang="pt-BR" smtClean="0"/>
              <a:t>16/06/2021</a:t>
            </a:fld>
            <a:endParaRPr lang="pt-BR"/>
          </a:p>
        </p:txBody>
      </p:sp>
      <p:sp>
        <p:nvSpPr>
          <p:cNvPr id="22" name="Espaço Reservado para Rodapé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pt-BR"/>
          </a:p>
        </p:txBody>
      </p:sp>
      <p:sp>
        <p:nvSpPr>
          <p:cNvPr id="18" name="Espaço Reservado para Número de Slide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07E5FC89-B076-4116-819A-A8CB2CC8D8F2}" type="slidenum">
              <a:rPr lang="pt-BR" smtClean="0"/>
              <a:pPr/>
              <a:t>‹nº›</a:t>
            </a:fld>
            <a:endParaRPr lang="pt-B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1.png"/><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3284984"/>
            <a:ext cx="9144000" cy="1717191"/>
          </a:xfrm>
        </p:spPr>
        <p:txBody>
          <a:bodyPr>
            <a:noAutofit/>
          </a:bodyPr>
          <a:lstStyle/>
          <a:p>
            <a:pPr algn="ctr"/>
            <a:r>
              <a:rPr lang="pt-BR" sz="3600" dirty="0">
                <a:solidFill>
                  <a:schemeClr val="tx1"/>
                </a:solidFill>
                <a:effectLst>
                  <a:outerShdw blurRad="38100" dist="38100" dir="2700000" algn="tl">
                    <a:srgbClr val="000000">
                      <a:alpha val="43137"/>
                    </a:srgbClr>
                  </a:outerShdw>
                </a:effectLst>
              </a:rPr>
              <a:t>Dicionários Avançados: </a:t>
            </a:r>
            <a:br>
              <a:rPr lang="pt-BR" sz="3600" dirty="0">
                <a:solidFill>
                  <a:schemeClr val="tx1"/>
                </a:solidFill>
                <a:effectLst>
                  <a:outerShdw blurRad="38100" dist="38100" dir="2700000" algn="tl">
                    <a:srgbClr val="000000">
                      <a:alpha val="43137"/>
                    </a:srgbClr>
                  </a:outerShdw>
                </a:effectLst>
              </a:rPr>
            </a:br>
            <a:r>
              <a:rPr lang="pt-BR" sz="3600" dirty="0">
                <a:solidFill>
                  <a:schemeClr val="tx1"/>
                </a:solidFill>
                <a:effectLst>
                  <a:outerShdw blurRad="38100" dist="38100" dir="2700000" algn="tl">
                    <a:srgbClr val="000000">
                      <a:alpha val="43137"/>
                    </a:srgbClr>
                  </a:outerShdw>
                </a:effectLst>
              </a:rPr>
              <a:t>Árvore AVL e Árvore Rubro-Negra (comparação com </a:t>
            </a:r>
            <a:r>
              <a:rPr lang="pt-BR" sz="3600" dirty="0" err="1">
                <a:solidFill>
                  <a:schemeClr val="tx1"/>
                </a:solidFill>
                <a:effectLst>
                  <a:outerShdw blurRad="38100" dist="38100" dir="2700000" algn="tl">
                    <a:srgbClr val="000000">
                      <a:alpha val="43137"/>
                    </a:srgbClr>
                  </a:outerShdw>
                </a:effectLst>
              </a:rPr>
              <a:t>std</a:t>
            </a:r>
            <a:r>
              <a:rPr lang="pt-BR" sz="3600" dirty="0">
                <a:solidFill>
                  <a:schemeClr val="tx1"/>
                </a:solidFill>
                <a:effectLst>
                  <a:outerShdw blurRad="38100" dist="38100" dir="2700000" algn="tl">
                    <a:srgbClr val="000000">
                      <a:alpha val="43137"/>
                    </a:srgbClr>
                  </a:outerShdw>
                </a:effectLst>
              </a:rPr>
              <a:t>::</a:t>
            </a:r>
            <a:r>
              <a:rPr lang="pt-BR" sz="3600" dirty="0" err="1">
                <a:solidFill>
                  <a:schemeClr val="tx1"/>
                </a:solidFill>
                <a:effectLst>
                  <a:outerShdw blurRad="38100" dist="38100" dir="2700000" algn="tl">
                    <a:srgbClr val="000000">
                      <a:alpha val="43137"/>
                    </a:srgbClr>
                  </a:outerShdw>
                </a:effectLst>
              </a:rPr>
              <a:t>map</a:t>
            </a:r>
            <a:r>
              <a:rPr lang="pt-BR" sz="3600" dirty="0">
                <a:solidFill>
                  <a:schemeClr val="tx1"/>
                </a:solidFill>
                <a:effectLst>
                  <a:outerShdw blurRad="38100" dist="38100" dir="2700000" algn="tl">
                    <a:srgbClr val="000000">
                      <a:alpha val="43137"/>
                    </a:srgbClr>
                  </a:outerShdw>
                </a:effectLst>
              </a:rPr>
              <a:t>)</a:t>
            </a:r>
            <a:br>
              <a:rPr lang="pt-BR" sz="3600" dirty="0">
                <a:solidFill>
                  <a:schemeClr val="tx1"/>
                </a:solidFill>
                <a:effectLst>
                  <a:outerShdw blurRad="38100" dist="38100" dir="2700000" algn="tl">
                    <a:srgbClr val="000000">
                      <a:alpha val="43137"/>
                    </a:srgbClr>
                  </a:outerShdw>
                </a:effectLst>
              </a:rPr>
            </a:br>
            <a:br>
              <a:rPr lang="pt-BR" sz="3600" dirty="0">
                <a:solidFill>
                  <a:schemeClr val="tx1"/>
                </a:solidFill>
                <a:effectLst>
                  <a:outerShdw blurRad="38100" dist="38100" dir="2700000" algn="tl">
                    <a:srgbClr val="000000">
                      <a:alpha val="43137"/>
                    </a:srgbClr>
                  </a:outerShdw>
                </a:effectLst>
              </a:rPr>
            </a:br>
            <a:r>
              <a:rPr lang="pt-BR" sz="1200" b="0" dirty="0">
                <a:solidFill>
                  <a:schemeClr val="tx1"/>
                </a:solidFill>
                <a:effectLst/>
              </a:rPr>
              <a:t>Os detalhes das implementações realizadas, com códigos-fontes comentados, podem ser vistos em:</a:t>
            </a:r>
            <a:br>
              <a:rPr lang="pt-BR" sz="1200" b="0" dirty="0">
                <a:solidFill>
                  <a:schemeClr val="tx1"/>
                </a:solidFill>
                <a:effectLst/>
              </a:rPr>
            </a:br>
            <a:r>
              <a:rPr lang="pt-BR" sz="1200" b="0" dirty="0">
                <a:solidFill>
                  <a:schemeClr val="tx1"/>
                </a:solidFill>
                <a:effectLst/>
              </a:rPr>
              <a:t>https://github.com/rafaelcaveari/dicionarios-avancados-arvore-AVL-arvore-Rubro-Negra</a:t>
            </a:r>
            <a:endParaRPr lang="pt-BR" sz="3600" b="0" dirty="0">
              <a:solidFill>
                <a:schemeClr val="tx1"/>
              </a:solidFill>
              <a:effectLst>
                <a:outerShdw blurRad="38100" dist="38100" dir="2700000" algn="tl">
                  <a:srgbClr val="000000">
                    <a:alpha val="43137"/>
                  </a:srgbClr>
                </a:outerShdw>
              </a:effectLst>
            </a:endParaRPr>
          </a:p>
        </p:txBody>
      </p:sp>
      <p:sp>
        <p:nvSpPr>
          <p:cNvPr id="7" name="CaixaDeTexto 6"/>
          <p:cNvSpPr txBox="1"/>
          <p:nvPr/>
        </p:nvSpPr>
        <p:spPr>
          <a:xfrm>
            <a:off x="-1" y="116632"/>
            <a:ext cx="9143999" cy="1034899"/>
          </a:xfrm>
          <a:prstGeom prst="rect">
            <a:avLst/>
          </a:prstGeom>
          <a:noFill/>
        </p:spPr>
        <p:txBody>
          <a:bodyPr wrap="square" rtlCol="0">
            <a:spAutoFit/>
          </a:bodyPr>
          <a:lstStyle/>
          <a:p>
            <a:pPr algn="ctr">
              <a:lnSpc>
                <a:spcPct val="150000"/>
              </a:lnSpc>
            </a:pPr>
            <a:r>
              <a:rPr lang="pt-BR" sz="1400" b="1" dirty="0">
                <a:latin typeface="Arial" pitchFamily="34" charset="0"/>
                <a:cs typeface="Arial" pitchFamily="34" charset="0"/>
              </a:rPr>
              <a:t>UNIVERSIDADE FEDERAL FLUMINENSE</a:t>
            </a:r>
          </a:p>
          <a:p>
            <a:pPr algn="ctr">
              <a:lnSpc>
                <a:spcPct val="150000"/>
              </a:lnSpc>
            </a:pPr>
            <a:r>
              <a:rPr lang="pt-BR" sz="1400" b="1" dirty="0">
                <a:latin typeface="Arial" pitchFamily="34" charset="0"/>
                <a:cs typeface="Arial" pitchFamily="34" charset="0"/>
              </a:rPr>
              <a:t>INSTITUTO DE COMPUTAÇÃO</a:t>
            </a:r>
          </a:p>
          <a:p>
            <a:pPr algn="ctr">
              <a:lnSpc>
                <a:spcPct val="150000"/>
              </a:lnSpc>
            </a:pPr>
            <a:r>
              <a:rPr lang="pt-BR" sz="1400" b="1" dirty="0">
                <a:latin typeface="Arial" pitchFamily="34" charset="0"/>
                <a:cs typeface="Arial" pitchFamily="34" charset="0"/>
              </a:rPr>
              <a:t>PROGRAMA DE PÓS-GRADUAÇÃO EM COMPUTAÇÃO</a:t>
            </a:r>
            <a:endParaRPr lang="pt-BR" dirty="0"/>
          </a:p>
        </p:txBody>
      </p:sp>
      <p:sp>
        <p:nvSpPr>
          <p:cNvPr id="10" name="Subtítulo 2"/>
          <p:cNvSpPr txBox="1">
            <a:spLocks/>
          </p:cNvSpPr>
          <p:nvPr/>
        </p:nvSpPr>
        <p:spPr>
          <a:xfrm>
            <a:off x="0" y="5697725"/>
            <a:ext cx="4286248" cy="395571"/>
          </a:xfrm>
          <a:prstGeom prst="rect">
            <a:avLst/>
          </a:prstGeom>
        </p:spPr>
        <p:txBody>
          <a:bodyPr vert="horz" lIns="45720" rIns="45720">
            <a:noAutofit/>
          </a:bodyPr>
          <a:lstStyle/>
          <a:p>
            <a:pPr marR="64008">
              <a:spcBef>
                <a:spcPts val="400"/>
              </a:spcBef>
              <a:buClr>
                <a:schemeClr val="accent1"/>
              </a:buClr>
              <a:buSzPct val="68000"/>
            </a:pPr>
            <a:r>
              <a:rPr lang="pt-BR" sz="2000" dirty="0">
                <a:latin typeface="Arial Unicode MS" pitchFamily="34" charset="-128"/>
                <a:ea typeface="Arial Unicode MS" pitchFamily="34" charset="-128"/>
                <a:cs typeface="Arial Unicode MS" pitchFamily="34" charset="-128"/>
              </a:rPr>
              <a:t>Aluno: </a:t>
            </a:r>
            <a:r>
              <a:rPr lang="pt-BR" sz="2000" b="1" dirty="0">
                <a:latin typeface="Arial Unicode MS" pitchFamily="34" charset="-128"/>
                <a:ea typeface="Arial Unicode MS" pitchFamily="34" charset="-128"/>
                <a:cs typeface="Arial Unicode MS" pitchFamily="34" charset="-128"/>
              </a:rPr>
              <a:t>Rafael Caveari Gomes</a:t>
            </a:r>
          </a:p>
        </p:txBody>
      </p:sp>
      <p:sp>
        <p:nvSpPr>
          <p:cNvPr id="17" name="Subtítulo 2"/>
          <p:cNvSpPr txBox="1">
            <a:spLocks/>
          </p:cNvSpPr>
          <p:nvPr/>
        </p:nvSpPr>
        <p:spPr>
          <a:xfrm>
            <a:off x="2915816" y="5589240"/>
            <a:ext cx="9217024" cy="648072"/>
          </a:xfrm>
          <a:prstGeom prst="rect">
            <a:avLst/>
          </a:prstGeom>
        </p:spPr>
        <p:txBody>
          <a:bodyPr vert="horz" lIns="45720" rIns="45720">
            <a:noAutofit/>
          </a:bodyPr>
          <a:lstStyle/>
          <a:p>
            <a:pPr marR="64008">
              <a:spcBef>
                <a:spcPts val="400"/>
              </a:spcBef>
              <a:buClr>
                <a:schemeClr val="accent1"/>
              </a:buClr>
              <a:buSzPct val="68000"/>
            </a:pPr>
            <a:endParaRPr lang="pt-BR" sz="2000" b="1" dirty="0">
              <a:latin typeface="Arial Unicode MS" pitchFamily="34" charset="-128"/>
              <a:ea typeface="Arial Unicode MS" pitchFamily="34" charset="-128"/>
              <a:cs typeface="Arial Unicode MS" pitchFamily="34" charset="-128"/>
            </a:endParaRPr>
          </a:p>
        </p:txBody>
      </p:sp>
      <p:sp>
        <p:nvSpPr>
          <p:cNvPr id="11" name="Retângulo 10"/>
          <p:cNvSpPr/>
          <p:nvPr/>
        </p:nvSpPr>
        <p:spPr>
          <a:xfrm>
            <a:off x="2447256" y="5869721"/>
            <a:ext cx="6696744" cy="1015663"/>
          </a:xfrm>
          <a:prstGeom prst="rect">
            <a:avLst/>
          </a:prstGeom>
        </p:spPr>
        <p:txBody>
          <a:bodyPr wrap="square">
            <a:spAutoFit/>
          </a:bodyPr>
          <a:lstStyle/>
          <a:p>
            <a:pPr algn="r"/>
            <a:r>
              <a:rPr lang="pt-BR" sz="1600" i="1" dirty="0">
                <a:latin typeface="Arial" pitchFamily="34" charset="0"/>
                <a:ea typeface="Arial Unicode MS" pitchFamily="34" charset="-128"/>
                <a:cs typeface="Arial" pitchFamily="34" charset="0"/>
              </a:rPr>
              <a:t>Trabalho Final da Disciplina de </a:t>
            </a:r>
          </a:p>
          <a:p>
            <a:pPr algn="r"/>
            <a:r>
              <a:rPr lang="pt-BR" sz="1600" i="1" dirty="0">
                <a:latin typeface="Arial" pitchFamily="34" charset="0"/>
                <a:ea typeface="Arial Unicode MS" pitchFamily="34" charset="-128"/>
                <a:cs typeface="Arial" pitchFamily="34" charset="0"/>
              </a:rPr>
              <a:t>Estrutura de Dados e Algoritmos</a:t>
            </a:r>
          </a:p>
          <a:p>
            <a:pPr algn="r"/>
            <a:endParaRPr lang="pt-BR" sz="1000" b="1" i="1" dirty="0">
              <a:latin typeface="Arial" pitchFamily="34" charset="0"/>
              <a:ea typeface="Arial Unicode MS" pitchFamily="34" charset="-128"/>
              <a:cs typeface="Arial" pitchFamily="34" charset="0"/>
            </a:endParaRPr>
          </a:p>
          <a:p>
            <a:pPr algn="r"/>
            <a:r>
              <a:rPr lang="pt-BR" sz="1600" b="1" i="1" dirty="0">
                <a:latin typeface="Arial" pitchFamily="34" charset="0"/>
                <a:ea typeface="Arial Unicode MS" pitchFamily="34" charset="-128"/>
                <a:cs typeface="Arial" pitchFamily="34" charset="0"/>
              </a:rPr>
              <a:t>Professor Igor Machado Coelho</a:t>
            </a:r>
          </a:p>
        </p:txBody>
      </p:sp>
      <p:sp>
        <p:nvSpPr>
          <p:cNvPr id="12" name="Retângulo 11"/>
          <p:cNvSpPr/>
          <p:nvPr/>
        </p:nvSpPr>
        <p:spPr>
          <a:xfrm>
            <a:off x="0" y="6525344"/>
            <a:ext cx="9143999" cy="338554"/>
          </a:xfrm>
          <a:prstGeom prst="rect">
            <a:avLst/>
          </a:prstGeom>
        </p:spPr>
        <p:txBody>
          <a:bodyPr wrap="square">
            <a:spAutoFit/>
          </a:bodyPr>
          <a:lstStyle/>
          <a:p>
            <a:pPr algn="ctr"/>
            <a:r>
              <a:rPr lang="pt-BR" sz="1600" i="1" dirty="0">
                <a:latin typeface="Arial" pitchFamily="34" charset="0"/>
                <a:ea typeface="Arial Unicode MS" pitchFamily="34" charset="-128"/>
                <a:cs typeface="Arial" pitchFamily="34" charset="0"/>
              </a:rPr>
              <a:t>16 de junho de 2021</a:t>
            </a:r>
          </a:p>
        </p:txBody>
      </p:sp>
      <p:pic>
        <p:nvPicPr>
          <p:cNvPr id="4" name="Imagem 3" descr="Logotipo&#10;&#10;Descrição gerada automaticamente">
            <a:extLst>
              <a:ext uri="{FF2B5EF4-FFF2-40B4-BE49-F238E27FC236}">
                <a16:creationId xmlns:a16="http://schemas.microsoft.com/office/drawing/2014/main" id="{CBE3FBBB-602B-4ECF-AAB7-58AC0954D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527" y="-101820"/>
            <a:ext cx="2376263" cy="1782197"/>
          </a:xfrm>
          <a:prstGeom prst="rect">
            <a:avLst/>
          </a:prstGeom>
        </p:spPr>
      </p:pic>
      <p:pic>
        <p:nvPicPr>
          <p:cNvPr id="8" name="Imagem 7" descr="Texto&#10;&#10;Descrição gerada automaticamente com confiança média">
            <a:extLst>
              <a:ext uri="{FF2B5EF4-FFF2-40B4-BE49-F238E27FC236}">
                <a16:creationId xmlns:a16="http://schemas.microsoft.com/office/drawing/2014/main" id="{3807D181-0A06-4017-9859-B2D4B2C226E9}"/>
              </a:ext>
            </a:extLst>
          </p:cNvPr>
          <p:cNvPicPr>
            <a:picLocks noChangeAspect="1"/>
          </p:cNvPicPr>
          <p:nvPr/>
        </p:nvPicPr>
        <p:blipFill rotWithShape="1">
          <a:blip r:embed="rId4">
            <a:extLst>
              <a:ext uri="{28A0092B-C50C-407E-A947-70E740481C1C}">
                <a14:useLocalDpi xmlns:a14="http://schemas.microsoft.com/office/drawing/2010/main" val="0"/>
              </a:ext>
            </a:extLst>
          </a:blip>
          <a:srcRect l="-48564" t="-6" r="48575" b="-6"/>
          <a:stretch/>
        </p:blipFill>
        <p:spPr>
          <a:xfrm>
            <a:off x="5076056" y="123110"/>
            <a:ext cx="4032000" cy="1008112"/>
          </a:xfrm>
          <a:prstGeom prst="rect">
            <a:avLst/>
          </a:prstGeom>
        </p:spPr>
      </p:pic>
    </p:spTree>
    <p:extLst>
      <p:ext uri="{BB962C8B-B14F-4D97-AF65-F5344CB8AC3E}">
        <p14:creationId xmlns:p14="http://schemas.microsoft.com/office/powerpoint/2010/main" val="88883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BE686DF9-D2EB-42CC-AF85-E80C6662E983}"/>
              </a:ext>
            </a:extLst>
          </p:cNvPr>
          <p:cNvPicPr>
            <a:picLocks noChangeAspect="1"/>
          </p:cNvPicPr>
          <p:nvPr/>
        </p:nvPicPr>
        <p:blipFill>
          <a:blip r:embed="rId5"/>
          <a:stretch>
            <a:fillRect/>
          </a:stretch>
        </p:blipFill>
        <p:spPr>
          <a:xfrm>
            <a:off x="24780" y="1036581"/>
            <a:ext cx="6076950" cy="923925"/>
          </a:xfrm>
          <a:prstGeom prst="rect">
            <a:avLst/>
          </a:prstGeom>
        </p:spPr>
      </p:pic>
      <p:sp>
        <p:nvSpPr>
          <p:cNvPr id="8" name="Espaço Reservado para Número de Slide 3">
            <a:extLst>
              <a:ext uri="{FF2B5EF4-FFF2-40B4-BE49-F238E27FC236}">
                <a16:creationId xmlns:a16="http://schemas.microsoft.com/office/drawing/2014/main" id="{07597321-8D5F-47E5-A61E-65EB3BDED345}"/>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10</a:t>
            </a:fld>
            <a:r>
              <a:rPr lang="pt-BR" dirty="0"/>
              <a:t>/24</a:t>
            </a:r>
          </a:p>
        </p:txBody>
      </p:sp>
      <p:sp>
        <p:nvSpPr>
          <p:cNvPr id="2" name="Título 1"/>
          <p:cNvSpPr>
            <a:spLocks noGrp="1"/>
          </p:cNvSpPr>
          <p:nvPr>
            <p:ph type="title"/>
          </p:nvPr>
        </p:nvSpPr>
        <p:spPr>
          <a:xfrm>
            <a:off x="0" y="188640"/>
            <a:ext cx="9144000" cy="764704"/>
          </a:xfrm>
        </p:spPr>
        <p:txBody>
          <a:bodyPr>
            <a:noAutofit/>
          </a:bodyPr>
          <a:lstStyle/>
          <a:p>
            <a:pPr algn="ctr"/>
            <a:r>
              <a:rPr lang="pt-BR" sz="3600" dirty="0">
                <a:solidFill>
                  <a:schemeClr val="tx1"/>
                </a:solidFill>
              </a:rPr>
              <a:t>Rotação Dupla à Esquerda </a:t>
            </a:r>
            <a:br>
              <a:rPr lang="pt-BR" sz="3600" dirty="0">
                <a:solidFill>
                  <a:schemeClr val="tx1"/>
                </a:solidFill>
              </a:rPr>
            </a:br>
            <a:r>
              <a:rPr lang="pt-BR" sz="3600" dirty="0">
                <a:solidFill>
                  <a:schemeClr val="tx1"/>
                </a:solidFill>
              </a:rPr>
              <a:t>(</a:t>
            </a:r>
            <a:r>
              <a:rPr lang="pt-BR" sz="3600" dirty="0" err="1">
                <a:solidFill>
                  <a:schemeClr val="tx1"/>
                </a:solidFill>
              </a:rPr>
              <a:t>Right-Left</a:t>
            </a:r>
            <a:r>
              <a:rPr lang="pt-BR" sz="3600" dirty="0">
                <a:solidFill>
                  <a:schemeClr val="tx1"/>
                </a:solidFill>
              </a:rPr>
              <a:t> ou RL)</a:t>
            </a:r>
          </a:p>
        </p:txBody>
      </p:sp>
      <p:pic>
        <p:nvPicPr>
          <p:cNvPr id="7" name="Imagem 6">
            <a:extLst>
              <a:ext uri="{FF2B5EF4-FFF2-40B4-BE49-F238E27FC236}">
                <a16:creationId xmlns:a16="http://schemas.microsoft.com/office/drawing/2014/main" id="{7438DE7D-F75C-4F32-81D9-FD28319A7795}"/>
              </a:ext>
            </a:extLst>
          </p:cNvPr>
          <p:cNvPicPr>
            <a:picLocks noChangeAspect="1"/>
          </p:cNvPicPr>
          <p:nvPr/>
        </p:nvPicPr>
        <p:blipFill>
          <a:blip r:embed="rId6"/>
          <a:stretch>
            <a:fillRect/>
          </a:stretch>
        </p:blipFill>
        <p:spPr>
          <a:xfrm>
            <a:off x="2090737" y="1871943"/>
            <a:ext cx="4962525" cy="1562100"/>
          </a:xfrm>
          <a:prstGeom prst="rect">
            <a:avLst/>
          </a:prstGeom>
        </p:spPr>
      </p:pic>
      <p:pic>
        <p:nvPicPr>
          <p:cNvPr id="11" name="Rotação Dupla à Esquerda RL">
            <a:hlinkClick r:id="" action="ppaction://media"/>
            <a:extLst>
              <a:ext uri="{FF2B5EF4-FFF2-40B4-BE49-F238E27FC236}">
                <a16:creationId xmlns:a16="http://schemas.microsoft.com/office/drawing/2014/main" id="{9E4D2985-6972-43B1-B825-45F180098FD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3429000"/>
            <a:ext cx="9144000" cy="3422650"/>
          </a:xfrm>
          <a:prstGeom prst="rect">
            <a:avLst/>
          </a:prstGeom>
        </p:spPr>
      </p:pic>
    </p:spTree>
    <p:extLst>
      <p:ext uri="{BB962C8B-B14F-4D97-AF65-F5344CB8AC3E}">
        <p14:creationId xmlns:p14="http://schemas.microsoft.com/office/powerpoint/2010/main" val="28463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9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a:extLst>
              <a:ext uri="{FF2B5EF4-FFF2-40B4-BE49-F238E27FC236}">
                <a16:creationId xmlns:a16="http://schemas.microsoft.com/office/drawing/2014/main" id="{89D1CE20-82BB-45D6-83A9-63CD342EEEF3}"/>
              </a:ext>
            </a:extLst>
          </p:cNvPr>
          <p:cNvPicPr>
            <a:picLocks noChangeAspect="1"/>
          </p:cNvPicPr>
          <p:nvPr/>
        </p:nvPicPr>
        <p:blipFill>
          <a:blip r:embed="rId5"/>
          <a:stretch>
            <a:fillRect/>
          </a:stretch>
        </p:blipFill>
        <p:spPr>
          <a:xfrm>
            <a:off x="0" y="1124744"/>
            <a:ext cx="6296025" cy="885825"/>
          </a:xfrm>
          <a:prstGeom prst="rect">
            <a:avLst/>
          </a:prstGeom>
        </p:spPr>
      </p:pic>
      <p:sp>
        <p:nvSpPr>
          <p:cNvPr id="8" name="Espaço Reservado para Número de Slide 3">
            <a:extLst>
              <a:ext uri="{FF2B5EF4-FFF2-40B4-BE49-F238E27FC236}">
                <a16:creationId xmlns:a16="http://schemas.microsoft.com/office/drawing/2014/main" id="{07597321-8D5F-47E5-A61E-65EB3BDED345}"/>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11</a:t>
            </a:fld>
            <a:r>
              <a:rPr lang="pt-BR" dirty="0"/>
              <a:t>/24</a:t>
            </a:r>
          </a:p>
        </p:txBody>
      </p:sp>
      <p:sp>
        <p:nvSpPr>
          <p:cNvPr id="2" name="Título 1"/>
          <p:cNvSpPr>
            <a:spLocks noGrp="1"/>
          </p:cNvSpPr>
          <p:nvPr>
            <p:ph type="title"/>
          </p:nvPr>
        </p:nvSpPr>
        <p:spPr>
          <a:xfrm>
            <a:off x="0" y="188640"/>
            <a:ext cx="9144000" cy="764704"/>
          </a:xfrm>
        </p:spPr>
        <p:txBody>
          <a:bodyPr>
            <a:noAutofit/>
          </a:bodyPr>
          <a:lstStyle/>
          <a:p>
            <a:pPr algn="ctr"/>
            <a:r>
              <a:rPr lang="pt-BR" sz="3600" dirty="0">
                <a:solidFill>
                  <a:schemeClr val="tx1"/>
                </a:solidFill>
              </a:rPr>
              <a:t>Rotação Dupla à Direita </a:t>
            </a:r>
            <a:br>
              <a:rPr lang="pt-BR" sz="3600" dirty="0">
                <a:solidFill>
                  <a:schemeClr val="tx1"/>
                </a:solidFill>
              </a:rPr>
            </a:br>
            <a:r>
              <a:rPr lang="pt-BR" sz="3600" dirty="0">
                <a:solidFill>
                  <a:schemeClr val="tx1"/>
                </a:solidFill>
              </a:rPr>
              <a:t>(</a:t>
            </a:r>
            <a:r>
              <a:rPr lang="pt-BR" sz="3600" dirty="0" err="1">
                <a:solidFill>
                  <a:schemeClr val="tx1"/>
                </a:solidFill>
              </a:rPr>
              <a:t>Left-Right</a:t>
            </a:r>
            <a:r>
              <a:rPr lang="pt-BR" sz="3600" dirty="0">
                <a:solidFill>
                  <a:schemeClr val="tx1"/>
                </a:solidFill>
              </a:rPr>
              <a:t> ou LR)</a:t>
            </a:r>
          </a:p>
        </p:txBody>
      </p:sp>
      <p:pic>
        <p:nvPicPr>
          <p:cNvPr id="4" name="Imagem 3">
            <a:extLst>
              <a:ext uri="{FF2B5EF4-FFF2-40B4-BE49-F238E27FC236}">
                <a16:creationId xmlns:a16="http://schemas.microsoft.com/office/drawing/2014/main" id="{29A27D5E-CAE0-4B25-AA06-63623993474D}"/>
              </a:ext>
            </a:extLst>
          </p:cNvPr>
          <p:cNvPicPr>
            <a:picLocks noChangeAspect="1"/>
          </p:cNvPicPr>
          <p:nvPr/>
        </p:nvPicPr>
        <p:blipFill>
          <a:blip r:embed="rId6"/>
          <a:stretch>
            <a:fillRect/>
          </a:stretch>
        </p:blipFill>
        <p:spPr>
          <a:xfrm>
            <a:off x="2166937" y="1822965"/>
            <a:ext cx="4810125" cy="1543050"/>
          </a:xfrm>
          <a:prstGeom prst="rect">
            <a:avLst/>
          </a:prstGeom>
        </p:spPr>
      </p:pic>
      <p:pic>
        <p:nvPicPr>
          <p:cNvPr id="14" name="Rotação Dupla à Direita LR">
            <a:hlinkClick r:id="" action="ppaction://media"/>
            <a:extLst>
              <a:ext uri="{FF2B5EF4-FFF2-40B4-BE49-F238E27FC236}">
                <a16:creationId xmlns:a16="http://schemas.microsoft.com/office/drawing/2014/main" id="{EC071651-178E-4552-A329-2ECCB1982B2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3048000"/>
            <a:ext cx="9144000" cy="3810000"/>
          </a:xfrm>
          <a:prstGeom prst="rect">
            <a:avLst/>
          </a:prstGeom>
        </p:spPr>
      </p:pic>
    </p:spTree>
    <p:extLst>
      <p:ext uri="{BB962C8B-B14F-4D97-AF65-F5344CB8AC3E}">
        <p14:creationId xmlns:p14="http://schemas.microsoft.com/office/powerpoint/2010/main" val="415760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8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836712"/>
            <a:ext cx="9144000" cy="4603427"/>
          </a:xfrm>
        </p:spPr>
        <p:txBody>
          <a:bodyPr>
            <a:noAutofit/>
          </a:bodyPr>
          <a:lstStyle/>
          <a:p>
            <a:pPr algn="just"/>
            <a:endParaRPr lang="pt-BR" sz="2000" b="1" dirty="0"/>
          </a:p>
          <a:p>
            <a:pPr algn="just"/>
            <a:r>
              <a:rPr lang="pt-BR" sz="2000" dirty="0"/>
              <a:t>Algoritmo resumido:</a:t>
            </a:r>
          </a:p>
          <a:p>
            <a:pPr lvl="1" algn="just"/>
            <a:r>
              <a:rPr lang="pt-BR" sz="1600" dirty="0"/>
              <a:t>Se a raiz for vazia ou folha, inserir o nó</a:t>
            </a:r>
          </a:p>
          <a:p>
            <a:pPr lvl="1" algn="just"/>
            <a:r>
              <a:rPr lang="pt-BR" sz="1600" dirty="0"/>
              <a:t>Se o valor a ser inserido for menor que a raiz, vá para a </a:t>
            </a:r>
            <a:r>
              <a:rPr lang="pt-BR" sz="1600" dirty="0" err="1"/>
              <a:t>subárvore</a:t>
            </a:r>
            <a:r>
              <a:rPr lang="pt-BR" sz="1600" dirty="0"/>
              <a:t> esquerda</a:t>
            </a:r>
          </a:p>
          <a:p>
            <a:pPr lvl="1" algn="just"/>
            <a:r>
              <a:rPr lang="pt-BR" sz="1600" dirty="0"/>
              <a:t>Se o valor a ser inserido for maior que a raiz, vá para a </a:t>
            </a:r>
            <a:r>
              <a:rPr lang="pt-BR" sz="1600" dirty="0" err="1"/>
              <a:t>subárvore</a:t>
            </a:r>
            <a:r>
              <a:rPr lang="pt-BR" sz="1600" dirty="0"/>
              <a:t> direita</a:t>
            </a:r>
          </a:p>
          <a:p>
            <a:pPr marL="393192" lvl="1" indent="0" algn="just">
              <a:buNone/>
            </a:pPr>
            <a:endParaRPr lang="pt-BR" sz="1600" dirty="0"/>
          </a:p>
          <a:p>
            <a:pPr algn="just"/>
            <a:r>
              <a:rPr lang="pt-BR" sz="2000" dirty="0"/>
              <a:t>Deve-se aplicar o método recursivamente e, ao voltar na recursão, recalcular o valor da altura de cada </a:t>
            </a:r>
            <a:r>
              <a:rPr lang="pt-BR" sz="2000" dirty="0" err="1"/>
              <a:t>subárvore</a:t>
            </a:r>
            <a:r>
              <a:rPr lang="pt-BR" sz="2000" dirty="0"/>
              <a:t> e aplicar as rotações necessárias se |FB|≥2.</a:t>
            </a:r>
          </a:p>
          <a:p>
            <a:pPr algn="just"/>
            <a:endParaRPr lang="pt-BR" sz="2000" dirty="0"/>
          </a:p>
          <a:p>
            <a:pPr algn="just"/>
            <a:r>
              <a:rPr lang="pt-BR" sz="2000" dirty="0"/>
              <a:t>No pior caso, possui complexidade O(log n) [</a:t>
            </a:r>
            <a:r>
              <a:rPr lang="pt-BR" sz="2000" dirty="0" err="1"/>
              <a:t>Szwarcfiter</a:t>
            </a:r>
            <a:r>
              <a:rPr lang="pt-BR" sz="2000" dirty="0"/>
              <a:t> </a:t>
            </a:r>
            <a:r>
              <a:rPr lang="pt-BR" sz="2000" dirty="0" err="1"/>
              <a:t>and</a:t>
            </a:r>
            <a:r>
              <a:rPr lang="pt-BR" sz="2000" dirty="0"/>
              <a:t> </a:t>
            </a:r>
            <a:r>
              <a:rPr lang="pt-BR" sz="2000" dirty="0" err="1"/>
              <a:t>Markenzon</a:t>
            </a:r>
            <a:r>
              <a:rPr lang="pt-BR" sz="2000" dirty="0"/>
              <a:t> 1994]</a:t>
            </a:r>
          </a:p>
          <a:p>
            <a:pPr algn="just"/>
            <a:endParaRPr lang="pt-BR" sz="2000" dirty="0"/>
          </a:p>
          <a:p>
            <a:pPr algn="just"/>
            <a:endParaRPr lang="pt-BR" sz="1600" dirty="0"/>
          </a:p>
          <a:p>
            <a:pPr lvl="1" algn="just"/>
            <a:endParaRPr lang="pt-BR" sz="1600" dirty="0"/>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Inserção</a:t>
            </a:r>
          </a:p>
        </p:txBody>
      </p:sp>
      <p:sp>
        <p:nvSpPr>
          <p:cNvPr id="6" name="Espaço Reservado para Número de Slide 3">
            <a:extLst>
              <a:ext uri="{FF2B5EF4-FFF2-40B4-BE49-F238E27FC236}">
                <a16:creationId xmlns:a16="http://schemas.microsoft.com/office/drawing/2014/main" id="{C39D76DB-1516-4026-B30D-636D31AD9FBA}"/>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12</a:t>
            </a:fld>
            <a:r>
              <a:rPr lang="pt-BR" dirty="0"/>
              <a:t>/28</a:t>
            </a:r>
          </a:p>
        </p:txBody>
      </p:sp>
    </p:spTree>
    <p:extLst>
      <p:ext uri="{BB962C8B-B14F-4D97-AF65-F5344CB8AC3E}">
        <p14:creationId xmlns:p14="http://schemas.microsoft.com/office/powerpoint/2010/main" val="3592910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836712"/>
            <a:ext cx="9144000" cy="4603427"/>
          </a:xfrm>
        </p:spPr>
        <p:txBody>
          <a:bodyPr>
            <a:noAutofit/>
          </a:bodyPr>
          <a:lstStyle/>
          <a:p>
            <a:pPr algn="just"/>
            <a:endParaRPr lang="pt-BR" sz="2000" b="1" dirty="0"/>
          </a:p>
          <a:p>
            <a:pPr algn="just"/>
            <a:r>
              <a:rPr lang="pt-BR" sz="2000" dirty="0"/>
              <a:t>Podemos ter três situações distintas:</a:t>
            </a:r>
          </a:p>
          <a:p>
            <a:pPr lvl="1" algn="just"/>
            <a:r>
              <a:rPr lang="pt-BR" sz="1600" dirty="0"/>
              <a:t>Nó folha (sem filhos);</a:t>
            </a:r>
          </a:p>
          <a:p>
            <a:pPr lvl="1" algn="just"/>
            <a:r>
              <a:rPr lang="pt-BR" sz="1600" dirty="0"/>
              <a:t>Nó com um filho;</a:t>
            </a:r>
          </a:p>
          <a:p>
            <a:pPr lvl="1" algn="just"/>
            <a:r>
              <a:rPr lang="pt-BR" sz="1600" dirty="0"/>
              <a:t>Nó com três filhos.</a:t>
            </a:r>
          </a:p>
          <a:p>
            <a:pPr marL="393192" lvl="1" indent="0" algn="just">
              <a:buNone/>
            </a:pPr>
            <a:endParaRPr lang="pt-BR" sz="1600" dirty="0"/>
          </a:p>
          <a:p>
            <a:pPr algn="just"/>
            <a:r>
              <a:rPr lang="pt-BR" sz="2000" dirty="0"/>
              <a:t>Devemos também tratar o balanceamento a cada remoção da mesma forma que na inserção</a:t>
            </a:r>
          </a:p>
          <a:p>
            <a:pPr algn="just"/>
            <a:endParaRPr lang="pt-BR" sz="2000" dirty="0"/>
          </a:p>
          <a:p>
            <a:pPr algn="just"/>
            <a:r>
              <a:rPr lang="pt-BR" sz="2000" dirty="0"/>
              <a:t>Remover um nó da </a:t>
            </a:r>
            <a:r>
              <a:rPr lang="pt-BR" sz="2000" dirty="0" err="1"/>
              <a:t>subárvore</a:t>
            </a:r>
            <a:r>
              <a:rPr lang="pt-BR" sz="2000" dirty="0"/>
              <a:t> da direita equivale a inserir um nó na </a:t>
            </a:r>
            <a:r>
              <a:rPr lang="pt-BR" sz="2000" dirty="0" err="1"/>
              <a:t>subárvore</a:t>
            </a:r>
            <a:r>
              <a:rPr lang="pt-BR" sz="2000" dirty="0"/>
              <a:t> da esquerda, ou seja, se o nó a ser removido for da </a:t>
            </a:r>
            <a:r>
              <a:rPr lang="pt-BR" sz="2000" dirty="0" err="1"/>
              <a:t>subárvore</a:t>
            </a:r>
            <a:r>
              <a:rPr lang="pt-BR" sz="2000" dirty="0"/>
              <a:t> da esquerda, devemos balancear a </a:t>
            </a:r>
            <a:r>
              <a:rPr lang="pt-BR" sz="2000" dirty="0" err="1"/>
              <a:t>subárvore</a:t>
            </a:r>
            <a:r>
              <a:rPr lang="pt-BR" sz="2000" dirty="0"/>
              <a:t> da direita, e vice-versa</a:t>
            </a:r>
          </a:p>
          <a:p>
            <a:pPr algn="just"/>
            <a:endParaRPr lang="pt-BR" sz="2000" dirty="0"/>
          </a:p>
          <a:p>
            <a:pPr algn="just"/>
            <a:r>
              <a:rPr lang="pt-BR" sz="2000" dirty="0"/>
              <a:t>No pior caso, possui complexidade O(log n) [</a:t>
            </a:r>
            <a:r>
              <a:rPr lang="pt-BR" sz="2000" dirty="0" err="1"/>
              <a:t>Szwarcfiter</a:t>
            </a:r>
            <a:r>
              <a:rPr lang="pt-BR" sz="2000" dirty="0"/>
              <a:t> </a:t>
            </a:r>
            <a:r>
              <a:rPr lang="pt-BR" sz="2000" dirty="0" err="1"/>
              <a:t>and</a:t>
            </a:r>
            <a:r>
              <a:rPr lang="pt-BR" sz="2000" dirty="0"/>
              <a:t> </a:t>
            </a:r>
            <a:r>
              <a:rPr lang="pt-BR" sz="2000" dirty="0" err="1"/>
              <a:t>Markenzon</a:t>
            </a:r>
            <a:r>
              <a:rPr lang="pt-BR" sz="2000" dirty="0"/>
              <a:t> 1994]</a:t>
            </a:r>
          </a:p>
          <a:p>
            <a:pPr algn="just"/>
            <a:endParaRPr lang="pt-BR" sz="2000" dirty="0"/>
          </a:p>
          <a:p>
            <a:pPr algn="just"/>
            <a:endParaRPr lang="pt-BR" sz="1600" dirty="0"/>
          </a:p>
          <a:p>
            <a:pPr lvl="1" algn="just"/>
            <a:endParaRPr lang="pt-BR" sz="1600" dirty="0"/>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Remoção</a:t>
            </a:r>
          </a:p>
        </p:txBody>
      </p:sp>
      <p:sp>
        <p:nvSpPr>
          <p:cNvPr id="5" name="Espaço Reservado para Número de Slide 3">
            <a:extLst>
              <a:ext uri="{FF2B5EF4-FFF2-40B4-BE49-F238E27FC236}">
                <a16:creationId xmlns:a16="http://schemas.microsoft.com/office/drawing/2014/main" id="{DF018910-954E-4C34-9F59-C60C447A8A79}"/>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13</a:t>
            </a:fld>
            <a:r>
              <a:rPr lang="pt-BR" dirty="0"/>
              <a:t>/28</a:t>
            </a:r>
          </a:p>
        </p:txBody>
      </p:sp>
    </p:spTree>
    <p:extLst>
      <p:ext uri="{BB962C8B-B14F-4D97-AF65-F5344CB8AC3E}">
        <p14:creationId xmlns:p14="http://schemas.microsoft.com/office/powerpoint/2010/main" val="2586985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404664"/>
            <a:ext cx="9144000" cy="6336704"/>
          </a:xfrm>
        </p:spPr>
        <p:txBody>
          <a:bodyPr>
            <a:noAutofit/>
          </a:bodyPr>
          <a:lstStyle/>
          <a:p>
            <a:pPr algn="just"/>
            <a:endParaRPr lang="pt-BR" sz="2000" b="1" dirty="0"/>
          </a:p>
          <a:p>
            <a:pPr algn="just"/>
            <a:r>
              <a:rPr lang="pt-BR" sz="2000" dirty="0"/>
              <a:t>Originalmente o conceito de árvore Rubro-Negra foi criado por  [Bayer 1972] e chamada de “Árvore Binária Simétrica”</a:t>
            </a:r>
          </a:p>
          <a:p>
            <a:pPr algn="just"/>
            <a:endParaRPr lang="pt-BR" sz="2000" dirty="0"/>
          </a:p>
          <a:p>
            <a:pPr algn="just"/>
            <a:r>
              <a:rPr lang="pt-BR" sz="2000" dirty="0"/>
              <a:t>Posteriormente, em um trabalho de [</a:t>
            </a:r>
            <a:r>
              <a:rPr lang="pt-BR" sz="2000" dirty="0" err="1"/>
              <a:t>Guibas</a:t>
            </a:r>
            <a:r>
              <a:rPr lang="pt-BR" sz="2000" dirty="0"/>
              <a:t> </a:t>
            </a:r>
            <a:r>
              <a:rPr lang="pt-BR" sz="2000" dirty="0" err="1"/>
              <a:t>and</a:t>
            </a:r>
            <a:r>
              <a:rPr lang="pt-BR" sz="2000" dirty="0"/>
              <a:t> </a:t>
            </a:r>
            <a:r>
              <a:rPr lang="pt-BR" sz="2000" dirty="0" err="1"/>
              <a:t>Sedgewick</a:t>
            </a:r>
            <a:r>
              <a:rPr lang="pt-BR" sz="2000" dirty="0"/>
              <a:t> 1978], adquiriu o seu nome atual</a:t>
            </a:r>
          </a:p>
          <a:p>
            <a:pPr algn="just"/>
            <a:endParaRPr lang="pt-BR" sz="2000" dirty="0"/>
          </a:p>
          <a:p>
            <a:pPr algn="just"/>
            <a:r>
              <a:rPr lang="pt-BR" sz="2000" dirty="0"/>
              <a:t>Uma variação da Árvore Rubro-Negra foi proposta por [</a:t>
            </a:r>
            <a:r>
              <a:rPr lang="pt-BR" sz="2000" dirty="0" err="1"/>
              <a:t>Sedgewick</a:t>
            </a:r>
            <a:r>
              <a:rPr lang="pt-BR" sz="2000" dirty="0"/>
              <a:t> 2008], de implementação mais simples</a:t>
            </a:r>
          </a:p>
          <a:p>
            <a:pPr algn="just"/>
            <a:endParaRPr lang="pt-BR" sz="2000" dirty="0"/>
          </a:p>
          <a:p>
            <a:pPr algn="just"/>
            <a:r>
              <a:rPr lang="pt-BR" sz="2000" dirty="0"/>
              <a:t>Esquema de coloração dos nós para manter o balanceamento</a:t>
            </a:r>
          </a:p>
          <a:p>
            <a:pPr algn="just"/>
            <a:endParaRPr lang="pt-BR" sz="2000" dirty="0"/>
          </a:p>
          <a:p>
            <a:pPr algn="just"/>
            <a:r>
              <a:rPr lang="pt-BR" sz="2000" dirty="0"/>
              <a:t>Propriedades:</a:t>
            </a:r>
          </a:p>
          <a:p>
            <a:pPr lvl="1" algn="just"/>
            <a:r>
              <a:rPr lang="pt-BR" sz="1600" dirty="0"/>
              <a:t>Todo nó da árvore é vermelho ou preto</a:t>
            </a:r>
          </a:p>
          <a:p>
            <a:pPr lvl="1" algn="just"/>
            <a:r>
              <a:rPr lang="pt-BR" sz="1600" dirty="0"/>
              <a:t>A raiz é sempre preta</a:t>
            </a:r>
          </a:p>
          <a:p>
            <a:pPr lvl="1" algn="just"/>
            <a:r>
              <a:rPr lang="pt-BR" sz="1600" dirty="0"/>
              <a:t>Se um nó é vermelho, então seus filhos são pretos, ou seja, não existem nós vermelhos consecutivos</a:t>
            </a:r>
          </a:p>
          <a:p>
            <a:pPr lvl="1" algn="just"/>
            <a:r>
              <a:rPr lang="pt-BR" sz="1600" dirty="0"/>
              <a:t>Para cada nó, todos os caminhos desse nó para os nós folhas descendentes contém o mesmo número de nós pretos</a:t>
            </a:r>
          </a:p>
          <a:p>
            <a:pPr lvl="1" algn="just"/>
            <a:r>
              <a:rPr lang="pt-BR" sz="1600" dirty="0"/>
              <a:t>Todo nó folha (NULL) é preto</a:t>
            </a:r>
          </a:p>
          <a:p>
            <a:pPr algn="just"/>
            <a:endParaRPr lang="pt-BR" sz="2000" dirty="0"/>
          </a:p>
          <a:p>
            <a:pPr algn="just"/>
            <a:endParaRPr lang="pt-BR" sz="1600" dirty="0"/>
          </a:p>
          <a:p>
            <a:pPr lvl="1" algn="just"/>
            <a:endParaRPr lang="pt-BR" sz="1600" dirty="0"/>
          </a:p>
        </p:txBody>
      </p:sp>
      <p:sp>
        <p:nvSpPr>
          <p:cNvPr id="2" name="Título 1"/>
          <p:cNvSpPr>
            <a:spLocks noGrp="1"/>
          </p:cNvSpPr>
          <p:nvPr>
            <p:ph type="title"/>
          </p:nvPr>
        </p:nvSpPr>
        <p:spPr>
          <a:xfrm>
            <a:off x="0" y="144016"/>
            <a:ext cx="9144000" cy="764704"/>
          </a:xfrm>
        </p:spPr>
        <p:txBody>
          <a:bodyPr>
            <a:noAutofit/>
          </a:bodyPr>
          <a:lstStyle/>
          <a:p>
            <a:pPr algn="ctr"/>
            <a:r>
              <a:rPr lang="pt-BR" sz="3600">
                <a:solidFill>
                  <a:schemeClr val="tx1"/>
                </a:solidFill>
              </a:rPr>
              <a:t>Árvore Rubro-Negra</a:t>
            </a:r>
            <a:endParaRPr lang="pt-BR" sz="3600" dirty="0">
              <a:solidFill>
                <a:schemeClr val="tx1"/>
              </a:solidFill>
            </a:endParaRPr>
          </a:p>
        </p:txBody>
      </p:sp>
      <p:sp>
        <p:nvSpPr>
          <p:cNvPr id="9" name="Espaço Reservado para Número de Slide 3">
            <a:extLst>
              <a:ext uri="{FF2B5EF4-FFF2-40B4-BE49-F238E27FC236}">
                <a16:creationId xmlns:a16="http://schemas.microsoft.com/office/drawing/2014/main" id="{0FC40E46-54BF-469E-B942-8837EA7E05DF}"/>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14</a:t>
            </a:fld>
            <a:r>
              <a:rPr lang="pt-BR" dirty="0"/>
              <a:t>/28</a:t>
            </a:r>
          </a:p>
        </p:txBody>
      </p:sp>
    </p:spTree>
    <p:extLst>
      <p:ext uri="{BB962C8B-B14F-4D97-AF65-F5344CB8AC3E}">
        <p14:creationId xmlns:p14="http://schemas.microsoft.com/office/powerpoint/2010/main" val="557501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692696"/>
            <a:ext cx="9144000" cy="4968552"/>
          </a:xfrm>
        </p:spPr>
        <p:txBody>
          <a:bodyPr>
            <a:noAutofit/>
          </a:bodyPr>
          <a:lstStyle/>
          <a:p>
            <a:pPr algn="just"/>
            <a:endParaRPr lang="pt-BR" sz="2000" b="1" dirty="0"/>
          </a:p>
          <a:p>
            <a:pPr algn="just"/>
            <a:r>
              <a:rPr lang="pt-BR" sz="2000" dirty="0"/>
              <a:t>Assim como a árvore AVL, a Rubro-Negra permite o </a:t>
            </a:r>
            <a:r>
              <a:rPr lang="pt-BR" sz="2000" dirty="0" err="1"/>
              <a:t>rebalanceamento</a:t>
            </a:r>
            <a:r>
              <a:rPr lang="pt-BR" sz="2000" dirty="0"/>
              <a:t> local, ou seja, apenas a parte afetada pela operação de inserção ou remoção de um nó é balanceada</a:t>
            </a:r>
          </a:p>
          <a:p>
            <a:pPr algn="just"/>
            <a:endParaRPr lang="pt-BR" sz="2000" dirty="0"/>
          </a:p>
          <a:p>
            <a:pPr algn="just"/>
            <a:r>
              <a:rPr lang="pt-BR" sz="2000" dirty="0"/>
              <a:t>Para isso, são utilizadas rotações e ajuste de cores na etapa de </a:t>
            </a:r>
            <a:r>
              <a:rPr lang="pt-BR" sz="2000" dirty="0" err="1"/>
              <a:t>rebalanceamento</a:t>
            </a:r>
            <a:endParaRPr lang="pt-BR" sz="2000" dirty="0"/>
          </a:p>
          <a:p>
            <a:pPr algn="just"/>
            <a:endParaRPr lang="pt-BR" sz="2000" dirty="0"/>
          </a:p>
          <a:p>
            <a:pPr algn="just"/>
            <a:r>
              <a:rPr lang="pt-BR" sz="2000" dirty="0"/>
              <a:t>Essas operações buscam corrigir as propriedades da árvore Rubro-Negra que foram violadas</a:t>
            </a:r>
          </a:p>
          <a:p>
            <a:pPr algn="just"/>
            <a:endParaRPr lang="pt-BR" sz="2000" dirty="0"/>
          </a:p>
          <a:p>
            <a:pPr algn="just"/>
            <a:r>
              <a:rPr lang="pt-BR" sz="2000" dirty="0"/>
              <a:t>As operações de inserção, busca e remoção de nós em uma árvore Rubro-Negra possuem, no pior caso, complexidade O(log n) [</a:t>
            </a:r>
            <a:r>
              <a:rPr lang="pt-BR" sz="2000" dirty="0" err="1"/>
              <a:t>Szwarcfiter</a:t>
            </a:r>
            <a:r>
              <a:rPr lang="pt-BR" sz="2000" dirty="0"/>
              <a:t> </a:t>
            </a:r>
            <a:r>
              <a:rPr lang="pt-BR" sz="2000" dirty="0" err="1"/>
              <a:t>and</a:t>
            </a:r>
            <a:r>
              <a:rPr lang="pt-BR" sz="2000" dirty="0"/>
              <a:t> </a:t>
            </a:r>
            <a:r>
              <a:rPr lang="pt-BR" sz="2000" dirty="0" err="1"/>
              <a:t>Markenzon</a:t>
            </a:r>
            <a:r>
              <a:rPr lang="pt-BR" sz="2000" dirty="0"/>
              <a:t> 1994]</a:t>
            </a:r>
            <a:endParaRPr lang="pt-BR" sz="1600" dirty="0"/>
          </a:p>
          <a:p>
            <a:pPr lvl="1" algn="just"/>
            <a:endParaRPr lang="pt-BR" sz="1600" dirty="0"/>
          </a:p>
        </p:txBody>
      </p:sp>
      <p:sp>
        <p:nvSpPr>
          <p:cNvPr id="2" name="Título 1"/>
          <p:cNvSpPr>
            <a:spLocks noGrp="1"/>
          </p:cNvSpPr>
          <p:nvPr>
            <p:ph type="title"/>
          </p:nvPr>
        </p:nvSpPr>
        <p:spPr>
          <a:xfrm>
            <a:off x="0" y="144016"/>
            <a:ext cx="9144000" cy="764704"/>
          </a:xfrm>
        </p:spPr>
        <p:txBody>
          <a:bodyPr>
            <a:noAutofit/>
          </a:bodyPr>
          <a:lstStyle/>
          <a:p>
            <a:pPr algn="ctr"/>
            <a:r>
              <a:rPr lang="pt-BR" sz="3600">
                <a:solidFill>
                  <a:schemeClr val="tx1"/>
                </a:solidFill>
              </a:rPr>
              <a:t>Árvore Rubro-Negra</a:t>
            </a:r>
            <a:endParaRPr lang="pt-BR" sz="3600" dirty="0">
              <a:solidFill>
                <a:schemeClr val="tx1"/>
              </a:solidFill>
            </a:endParaRPr>
          </a:p>
        </p:txBody>
      </p:sp>
      <p:sp>
        <p:nvSpPr>
          <p:cNvPr id="5" name="Espaço Reservado para Número de Slide 3">
            <a:extLst>
              <a:ext uri="{FF2B5EF4-FFF2-40B4-BE49-F238E27FC236}">
                <a16:creationId xmlns:a16="http://schemas.microsoft.com/office/drawing/2014/main" id="{538A8228-97BD-4CF7-B992-CB6C315F3732}"/>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15</a:t>
            </a:fld>
            <a:r>
              <a:rPr lang="pt-BR" dirty="0"/>
              <a:t>/28</a:t>
            </a:r>
          </a:p>
        </p:txBody>
      </p:sp>
    </p:spTree>
    <p:extLst>
      <p:ext uri="{BB962C8B-B14F-4D97-AF65-F5344CB8AC3E}">
        <p14:creationId xmlns:p14="http://schemas.microsoft.com/office/powerpoint/2010/main" val="3066416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764704"/>
            <a:ext cx="9144000" cy="4968552"/>
          </a:xfrm>
        </p:spPr>
        <p:txBody>
          <a:bodyPr>
            <a:noAutofit/>
          </a:bodyPr>
          <a:lstStyle/>
          <a:p>
            <a:pPr algn="just"/>
            <a:endParaRPr lang="pt-BR" sz="2000" b="1" dirty="0"/>
          </a:p>
          <a:p>
            <a:pPr algn="just"/>
            <a:r>
              <a:rPr lang="pt-BR" sz="2000" dirty="0"/>
              <a:t>Variante da árvore Rubro-Negra proposta por [</a:t>
            </a:r>
            <a:r>
              <a:rPr lang="pt-BR" sz="2000" dirty="0" err="1"/>
              <a:t>Sedgewick</a:t>
            </a:r>
            <a:r>
              <a:rPr lang="pt-BR" sz="2000" dirty="0"/>
              <a:t> 2008] que garante a mesma complexidade de operações, mas possui uma implementação mais simples na inserção e remoção de nós</a:t>
            </a:r>
          </a:p>
          <a:p>
            <a:pPr algn="just"/>
            <a:endParaRPr lang="pt-BR" sz="2000" dirty="0"/>
          </a:p>
          <a:p>
            <a:pPr algn="just"/>
            <a:r>
              <a:rPr lang="pt-BR" sz="2000" dirty="0"/>
              <a:t>A LLRB atenderá a todas as propriedades da árvore Rubro-Negra convencional, adicionando-se mais uma: se um nó é vermelho, então ele será filho esquerdo do seu pai.</a:t>
            </a:r>
          </a:p>
        </p:txBody>
      </p:sp>
      <p:sp>
        <p:nvSpPr>
          <p:cNvPr id="2" name="Título 1"/>
          <p:cNvSpPr>
            <a:spLocks noGrp="1"/>
          </p:cNvSpPr>
          <p:nvPr>
            <p:ph type="title"/>
          </p:nvPr>
        </p:nvSpPr>
        <p:spPr>
          <a:xfrm>
            <a:off x="0" y="216024"/>
            <a:ext cx="9144000" cy="764704"/>
          </a:xfrm>
        </p:spPr>
        <p:txBody>
          <a:bodyPr>
            <a:noAutofit/>
          </a:bodyPr>
          <a:lstStyle/>
          <a:p>
            <a:pPr algn="ctr"/>
            <a:r>
              <a:rPr lang="pt-BR" sz="3200" dirty="0">
                <a:solidFill>
                  <a:schemeClr val="tx1"/>
                </a:solidFill>
              </a:rPr>
              <a:t>Árvore Rubro-Negra Caída Para a Esquerda (</a:t>
            </a:r>
            <a:r>
              <a:rPr lang="pt-BR" sz="3200" dirty="0" err="1">
                <a:solidFill>
                  <a:schemeClr val="tx1"/>
                </a:solidFill>
              </a:rPr>
              <a:t>Left-Leaning</a:t>
            </a:r>
            <a:r>
              <a:rPr lang="pt-BR" sz="3200" dirty="0">
                <a:solidFill>
                  <a:schemeClr val="tx1"/>
                </a:solidFill>
              </a:rPr>
              <a:t> </a:t>
            </a:r>
            <a:r>
              <a:rPr lang="pt-BR" sz="3200" dirty="0" err="1">
                <a:solidFill>
                  <a:schemeClr val="tx1"/>
                </a:solidFill>
              </a:rPr>
              <a:t>Red</a:t>
            </a:r>
            <a:r>
              <a:rPr lang="pt-BR" sz="3200" dirty="0">
                <a:solidFill>
                  <a:schemeClr val="tx1"/>
                </a:solidFill>
              </a:rPr>
              <a:t>–Black ou LLRB)</a:t>
            </a:r>
          </a:p>
        </p:txBody>
      </p:sp>
      <p:pic>
        <p:nvPicPr>
          <p:cNvPr id="4" name="Imagem 3">
            <a:extLst>
              <a:ext uri="{FF2B5EF4-FFF2-40B4-BE49-F238E27FC236}">
                <a16:creationId xmlns:a16="http://schemas.microsoft.com/office/drawing/2014/main" id="{3A2D3EA3-27A9-41E7-B080-A5D720AF8F47}"/>
              </a:ext>
            </a:extLst>
          </p:cNvPr>
          <p:cNvPicPr>
            <a:picLocks noChangeAspect="1"/>
          </p:cNvPicPr>
          <p:nvPr/>
        </p:nvPicPr>
        <p:blipFill>
          <a:blip r:embed="rId3"/>
          <a:stretch>
            <a:fillRect/>
          </a:stretch>
        </p:blipFill>
        <p:spPr>
          <a:xfrm>
            <a:off x="1868007" y="3433849"/>
            <a:ext cx="5407985" cy="3424151"/>
          </a:xfrm>
          <a:prstGeom prst="rect">
            <a:avLst/>
          </a:prstGeom>
        </p:spPr>
      </p:pic>
      <p:sp>
        <p:nvSpPr>
          <p:cNvPr id="7" name="Espaço Reservado para Número de Slide 3">
            <a:extLst>
              <a:ext uri="{FF2B5EF4-FFF2-40B4-BE49-F238E27FC236}">
                <a16:creationId xmlns:a16="http://schemas.microsoft.com/office/drawing/2014/main" id="{A312087A-E2A8-4971-A0BE-0FB8B8CD27DA}"/>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16</a:t>
            </a:fld>
            <a:r>
              <a:rPr lang="pt-BR" dirty="0"/>
              <a:t>/28</a:t>
            </a:r>
          </a:p>
        </p:txBody>
      </p:sp>
    </p:spTree>
    <p:extLst>
      <p:ext uri="{BB962C8B-B14F-4D97-AF65-F5344CB8AC3E}">
        <p14:creationId xmlns:p14="http://schemas.microsoft.com/office/powerpoint/2010/main" val="1559337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476672"/>
            <a:ext cx="9144000" cy="4968552"/>
          </a:xfrm>
        </p:spPr>
        <p:txBody>
          <a:bodyPr>
            <a:noAutofit/>
          </a:bodyPr>
          <a:lstStyle/>
          <a:p>
            <a:pPr algn="just"/>
            <a:endParaRPr lang="pt-BR" sz="2000" b="1" dirty="0"/>
          </a:p>
          <a:p>
            <a:pPr algn="just"/>
            <a:r>
              <a:rPr lang="pt-BR" sz="2000" dirty="0"/>
              <a:t>Diferente da árvore AVL, temos apenas dois tipos de rotações na LLRB: rotação à esquerda e rotação à direita</a:t>
            </a:r>
          </a:p>
          <a:p>
            <a:pPr algn="just"/>
            <a:r>
              <a:rPr lang="pt-BR" sz="2000" dirty="0"/>
              <a:t>Dado um conjunto de três nós, a rotação visa deslocar um nó vermelho que esteja à esquerda para à direita e vice-versa</a:t>
            </a:r>
          </a:p>
          <a:p>
            <a:pPr algn="just"/>
            <a:r>
              <a:rPr lang="pt-BR" sz="2000" dirty="0"/>
              <a:t>Complexidade constante</a:t>
            </a:r>
          </a:p>
        </p:txBody>
      </p:sp>
      <p:sp>
        <p:nvSpPr>
          <p:cNvPr id="8" name="Espaço Reservado para Número de Slide 3">
            <a:extLst>
              <a:ext uri="{FF2B5EF4-FFF2-40B4-BE49-F238E27FC236}">
                <a16:creationId xmlns:a16="http://schemas.microsoft.com/office/drawing/2014/main" id="{07597321-8D5F-47E5-A61E-65EB3BDED345}"/>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17</a:t>
            </a:fld>
            <a:r>
              <a:rPr lang="pt-BR"/>
              <a:t>/24</a:t>
            </a:r>
            <a:endParaRPr lang="pt-BR" dirty="0"/>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Rotações</a:t>
            </a:r>
          </a:p>
        </p:txBody>
      </p:sp>
      <p:pic>
        <p:nvPicPr>
          <p:cNvPr id="12" name="Imagem 11">
            <a:extLst>
              <a:ext uri="{FF2B5EF4-FFF2-40B4-BE49-F238E27FC236}">
                <a16:creationId xmlns:a16="http://schemas.microsoft.com/office/drawing/2014/main" id="{18C9EB62-48B2-4BDC-8E11-0E0D64A48B8E}"/>
              </a:ext>
            </a:extLst>
          </p:cNvPr>
          <p:cNvPicPr>
            <a:picLocks noChangeAspect="1"/>
          </p:cNvPicPr>
          <p:nvPr/>
        </p:nvPicPr>
        <p:blipFill>
          <a:blip r:embed="rId3"/>
          <a:stretch>
            <a:fillRect/>
          </a:stretch>
        </p:blipFill>
        <p:spPr>
          <a:xfrm>
            <a:off x="6084168" y="5028009"/>
            <a:ext cx="3038475" cy="1857375"/>
          </a:xfrm>
          <a:prstGeom prst="rect">
            <a:avLst/>
          </a:prstGeom>
        </p:spPr>
      </p:pic>
      <p:pic>
        <p:nvPicPr>
          <p:cNvPr id="14" name="Imagem 13">
            <a:extLst>
              <a:ext uri="{FF2B5EF4-FFF2-40B4-BE49-F238E27FC236}">
                <a16:creationId xmlns:a16="http://schemas.microsoft.com/office/drawing/2014/main" id="{91C9A423-CEAF-4309-B77F-B2366E5718C8}"/>
              </a:ext>
            </a:extLst>
          </p:cNvPr>
          <p:cNvPicPr>
            <a:picLocks noChangeAspect="1"/>
          </p:cNvPicPr>
          <p:nvPr/>
        </p:nvPicPr>
        <p:blipFill>
          <a:blip r:embed="rId4"/>
          <a:stretch>
            <a:fillRect/>
          </a:stretch>
        </p:blipFill>
        <p:spPr>
          <a:xfrm>
            <a:off x="0" y="5294709"/>
            <a:ext cx="5038725" cy="1590675"/>
          </a:xfrm>
          <a:prstGeom prst="rect">
            <a:avLst/>
          </a:prstGeom>
        </p:spPr>
      </p:pic>
      <p:pic>
        <p:nvPicPr>
          <p:cNvPr id="16" name="Imagem 15">
            <a:extLst>
              <a:ext uri="{FF2B5EF4-FFF2-40B4-BE49-F238E27FC236}">
                <a16:creationId xmlns:a16="http://schemas.microsoft.com/office/drawing/2014/main" id="{739B7F5D-F88D-4EE1-BDF2-84FE77C3ABC3}"/>
              </a:ext>
            </a:extLst>
          </p:cNvPr>
          <p:cNvPicPr>
            <a:picLocks noChangeAspect="1"/>
          </p:cNvPicPr>
          <p:nvPr/>
        </p:nvPicPr>
        <p:blipFill>
          <a:blip r:embed="rId5"/>
          <a:stretch>
            <a:fillRect/>
          </a:stretch>
        </p:blipFill>
        <p:spPr>
          <a:xfrm>
            <a:off x="19192" y="3429000"/>
            <a:ext cx="4962525" cy="1800225"/>
          </a:xfrm>
          <a:prstGeom prst="rect">
            <a:avLst/>
          </a:prstGeom>
        </p:spPr>
      </p:pic>
      <p:pic>
        <p:nvPicPr>
          <p:cNvPr id="6" name="Imagem 5">
            <a:extLst>
              <a:ext uri="{FF2B5EF4-FFF2-40B4-BE49-F238E27FC236}">
                <a16:creationId xmlns:a16="http://schemas.microsoft.com/office/drawing/2014/main" id="{838E036C-2F5D-4EDC-9289-A23BCBC8DDDC}"/>
              </a:ext>
            </a:extLst>
          </p:cNvPr>
          <p:cNvPicPr>
            <a:picLocks noChangeAspect="1"/>
          </p:cNvPicPr>
          <p:nvPr/>
        </p:nvPicPr>
        <p:blipFill>
          <a:blip r:embed="rId6"/>
          <a:stretch>
            <a:fillRect/>
          </a:stretch>
        </p:blipFill>
        <p:spPr>
          <a:xfrm>
            <a:off x="3736697" y="2108098"/>
            <a:ext cx="3765443" cy="1392699"/>
          </a:xfrm>
          <a:prstGeom prst="rect">
            <a:avLst/>
          </a:prstGeom>
        </p:spPr>
      </p:pic>
      <p:pic>
        <p:nvPicPr>
          <p:cNvPr id="4" name="Imagem 3">
            <a:extLst>
              <a:ext uri="{FF2B5EF4-FFF2-40B4-BE49-F238E27FC236}">
                <a16:creationId xmlns:a16="http://schemas.microsoft.com/office/drawing/2014/main" id="{C5FA398B-3A81-4777-91D5-387D0D314E86}"/>
              </a:ext>
            </a:extLst>
          </p:cNvPr>
          <p:cNvPicPr>
            <a:picLocks noChangeAspect="1"/>
          </p:cNvPicPr>
          <p:nvPr/>
        </p:nvPicPr>
        <p:blipFill>
          <a:blip r:embed="rId7"/>
          <a:stretch>
            <a:fillRect/>
          </a:stretch>
        </p:blipFill>
        <p:spPr>
          <a:xfrm>
            <a:off x="5761562" y="3294484"/>
            <a:ext cx="3352800" cy="1790700"/>
          </a:xfrm>
          <a:prstGeom prst="rect">
            <a:avLst/>
          </a:prstGeom>
        </p:spPr>
      </p:pic>
    </p:spTree>
    <p:extLst>
      <p:ext uri="{BB962C8B-B14F-4D97-AF65-F5344CB8AC3E}">
        <p14:creationId xmlns:p14="http://schemas.microsoft.com/office/powerpoint/2010/main" val="2012737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476672"/>
            <a:ext cx="9144000" cy="4968552"/>
          </a:xfrm>
        </p:spPr>
        <p:txBody>
          <a:bodyPr>
            <a:noAutofit/>
          </a:bodyPr>
          <a:lstStyle/>
          <a:p>
            <a:pPr marL="109728" indent="0" algn="just">
              <a:buNone/>
            </a:pPr>
            <a:endParaRPr lang="pt-BR" sz="2000" dirty="0"/>
          </a:p>
          <a:p>
            <a:pPr algn="just"/>
            <a:r>
              <a:rPr lang="pt-BR" sz="2000" dirty="0"/>
              <a:t>Além das rotações, temos outras três funções importantes:</a:t>
            </a:r>
          </a:p>
          <a:p>
            <a:pPr lvl="1" algn="just"/>
            <a:r>
              <a:rPr lang="pt-BR" sz="1600" dirty="0"/>
              <a:t>Mover um nó vermelho para a esquerda</a:t>
            </a:r>
          </a:p>
          <a:p>
            <a:pPr lvl="1" algn="just"/>
            <a:r>
              <a:rPr lang="pt-BR" sz="1600" dirty="0"/>
              <a:t>Mover um nó vermelho para a direita</a:t>
            </a:r>
          </a:p>
          <a:p>
            <a:pPr lvl="1" algn="just"/>
            <a:r>
              <a:rPr lang="pt-BR" sz="1600" dirty="0"/>
              <a:t>Arrumar o balanceamento</a:t>
            </a:r>
          </a:p>
          <a:p>
            <a:pPr lvl="2" algn="just"/>
            <a:r>
              <a:rPr lang="pt-BR" sz="1400" dirty="0"/>
              <a:t>Se o filho direito é vermelho: aplica uma rotação à esquerda</a:t>
            </a:r>
          </a:p>
          <a:p>
            <a:pPr lvl="2" algn="just"/>
            <a:r>
              <a:rPr lang="pt-BR" sz="1400" dirty="0"/>
              <a:t>Se o filho esquerdo e o neto da esquerda são vermelhos: realiza uma rotação à direita</a:t>
            </a:r>
          </a:p>
          <a:p>
            <a:pPr lvl="2" algn="just"/>
            <a:r>
              <a:rPr lang="pt-BR" sz="1400" dirty="0"/>
              <a:t>Se ambos os filhos são vermelhos: troca a cor do pai e dos filhos</a:t>
            </a:r>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Outras Funções de Balanceamento</a:t>
            </a:r>
          </a:p>
        </p:txBody>
      </p:sp>
      <p:pic>
        <p:nvPicPr>
          <p:cNvPr id="10" name="Imagem 9">
            <a:extLst>
              <a:ext uri="{FF2B5EF4-FFF2-40B4-BE49-F238E27FC236}">
                <a16:creationId xmlns:a16="http://schemas.microsoft.com/office/drawing/2014/main" id="{983A7668-31BB-40DC-832D-D0A32D59D658}"/>
              </a:ext>
            </a:extLst>
          </p:cNvPr>
          <p:cNvPicPr>
            <a:picLocks noChangeAspect="1"/>
          </p:cNvPicPr>
          <p:nvPr/>
        </p:nvPicPr>
        <p:blipFill>
          <a:blip r:embed="rId3"/>
          <a:stretch>
            <a:fillRect/>
          </a:stretch>
        </p:blipFill>
        <p:spPr>
          <a:xfrm>
            <a:off x="1458251" y="2970425"/>
            <a:ext cx="6227498" cy="3861048"/>
          </a:xfrm>
          <a:prstGeom prst="rect">
            <a:avLst/>
          </a:prstGeom>
          <a:noFill/>
          <a:ln>
            <a:noFill/>
            <a:prstDash val="sysDash"/>
            <a:miter lim="800000"/>
          </a:ln>
        </p:spPr>
      </p:pic>
      <p:sp>
        <p:nvSpPr>
          <p:cNvPr id="13" name="Espaço Reservado para Número de Slide 3">
            <a:extLst>
              <a:ext uri="{FF2B5EF4-FFF2-40B4-BE49-F238E27FC236}">
                <a16:creationId xmlns:a16="http://schemas.microsoft.com/office/drawing/2014/main" id="{A16B199C-2529-4705-B53E-377679BEF319}"/>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18</a:t>
            </a:fld>
            <a:r>
              <a:rPr lang="pt-BR" dirty="0"/>
              <a:t>/28</a:t>
            </a:r>
          </a:p>
        </p:txBody>
      </p:sp>
    </p:spTree>
    <p:extLst>
      <p:ext uri="{BB962C8B-B14F-4D97-AF65-F5344CB8AC3E}">
        <p14:creationId xmlns:p14="http://schemas.microsoft.com/office/powerpoint/2010/main" val="3784958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8229600" cy="1143000"/>
          </a:xfrm>
        </p:spPr>
        <p:txBody>
          <a:bodyPr anchor="ctr">
            <a:normAutofit/>
          </a:bodyPr>
          <a:lstStyle/>
          <a:p>
            <a:r>
              <a:rPr lang="pt-BR" dirty="0">
                <a:solidFill>
                  <a:schemeClr val="tx1"/>
                </a:solidFill>
              </a:rPr>
              <a:t>Aplicações</a:t>
            </a:r>
          </a:p>
        </p:txBody>
      </p:sp>
      <p:pic>
        <p:nvPicPr>
          <p:cNvPr id="4" name="Imagem 3">
            <a:extLst>
              <a:ext uri="{FF2B5EF4-FFF2-40B4-BE49-F238E27FC236}">
                <a16:creationId xmlns:a16="http://schemas.microsoft.com/office/drawing/2014/main" id="{FDB232FE-4F26-4960-99BC-CD25FDDA5BE5}"/>
              </a:ext>
            </a:extLst>
          </p:cNvPr>
          <p:cNvPicPr>
            <a:picLocks noChangeAspect="1"/>
          </p:cNvPicPr>
          <p:nvPr/>
        </p:nvPicPr>
        <p:blipFill>
          <a:blip r:embed="rId3"/>
          <a:stretch>
            <a:fillRect/>
          </a:stretch>
        </p:blipFill>
        <p:spPr>
          <a:xfrm>
            <a:off x="34663" y="2375699"/>
            <a:ext cx="4899072" cy="2106601"/>
          </a:xfrm>
          <a:prstGeom prst="rect">
            <a:avLst/>
          </a:prstGeom>
          <a:noFill/>
          <a:ln>
            <a:noFill/>
            <a:prstDash val="sysDash"/>
            <a:miter lim="800000"/>
          </a:ln>
        </p:spPr>
      </p:pic>
      <p:sp>
        <p:nvSpPr>
          <p:cNvPr id="11" name="Espaço Reservado para Conteúdo 2"/>
          <p:cNvSpPr>
            <a:spLocks noGrp="1"/>
          </p:cNvSpPr>
          <p:nvPr>
            <p:ph sz="quarter" idx="4"/>
          </p:nvPr>
        </p:nvSpPr>
        <p:spPr>
          <a:xfrm>
            <a:off x="4499993" y="1444294"/>
            <a:ext cx="4513040" cy="4721010"/>
          </a:xfrm>
        </p:spPr>
        <p:txBody>
          <a:bodyPr>
            <a:normAutofit/>
          </a:bodyPr>
          <a:lstStyle/>
          <a:p>
            <a:pPr algn="just">
              <a:lnSpc>
                <a:spcPct val="90000"/>
              </a:lnSpc>
              <a:spcAft>
                <a:spcPts val="600"/>
              </a:spcAft>
            </a:pPr>
            <a:endParaRPr lang="pt-BR" sz="2000" b="1" dirty="0"/>
          </a:p>
          <a:p>
            <a:pPr algn="just">
              <a:lnSpc>
                <a:spcPct val="90000"/>
              </a:lnSpc>
              <a:spcAft>
                <a:spcPts val="600"/>
              </a:spcAft>
            </a:pPr>
            <a:r>
              <a:rPr lang="pt-BR" sz="2000" dirty="0"/>
              <a:t>[</a:t>
            </a:r>
            <a:r>
              <a:rPr lang="pt-BR" sz="2000" dirty="0" err="1"/>
              <a:t>Alakus</a:t>
            </a:r>
            <a:r>
              <a:rPr lang="pt-BR" sz="2000" dirty="0"/>
              <a:t> 2021]: proposto um novo método de mapeamento proteico para verificar as interações de proteínas entre a Covid-19 e humanos, utilizando Deep Learning. </a:t>
            </a:r>
          </a:p>
          <a:p>
            <a:pPr algn="just">
              <a:lnSpc>
                <a:spcPct val="90000"/>
              </a:lnSpc>
              <a:spcAft>
                <a:spcPts val="600"/>
              </a:spcAft>
            </a:pPr>
            <a:endParaRPr lang="pt-BR" sz="2000" dirty="0"/>
          </a:p>
          <a:p>
            <a:pPr algn="just">
              <a:lnSpc>
                <a:spcPct val="90000"/>
              </a:lnSpc>
              <a:spcAft>
                <a:spcPts val="600"/>
              </a:spcAft>
            </a:pPr>
            <a:r>
              <a:rPr lang="pt-BR" sz="2000" dirty="0"/>
              <a:t>No referido estudo, os vinte aminoácidos existentes na natureza, sendo estes as estruturas básicas que formam as proteínas, são codificados e inseridos em ordem alfabética em uma árvore AVL</a:t>
            </a:r>
          </a:p>
        </p:txBody>
      </p:sp>
      <p:pic>
        <p:nvPicPr>
          <p:cNvPr id="9" name="Imagem 8">
            <a:extLst>
              <a:ext uri="{FF2B5EF4-FFF2-40B4-BE49-F238E27FC236}">
                <a16:creationId xmlns:a16="http://schemas.microsoft.com/office/drawing/2014/main" id="{F2417175-C833-439A-9DB6-A21D978597E4}"/>
              </a:ext>
            </a:extLst>
          </p:cNvPr>
          <p:cNvPicPr>
            <a:picLocks noChangeAspect="1"/>
          </p:cNvPicPr>
          <p:nvPr/>
        </p:nvPicPr>
        <p:blipFill>
          <a:blip r:embed="rId4"/>
          <a:stretch>
            <a:fillRect/>
          </a:stretch>
        </p:blipFill>
        <p:spPr>
          <a:xfrm>
            <a:off x="1307861" y="4482300"/>
            <a:ext cx="2352675" cy="657225"/>
          </a:xfrm>
          <a:prstGeom prst="rect">
            <a:avLst/>
          </a:prstGeom>
        </p:spPr>
      </p:pic>
      <p:sp>
        <p:nvSpPr>
          <p:cNvPr id="13" name="Espaço Reservado para Número de Slide 3">
            <a:extLst>
              <a:ext uri="{FF2B5EF4-FFF2-40B4-BE49-F238E27FC236}">
                <a16:creationId xmlns:a16="http://schemas.microsoft.com/office/drawing/2014/main" id="{5ED57A3E-38AF-4FCF-8111-23026A90EBA7}"/>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19</a:t>
            </a:fld>
            <a:r>
              <a:rPr lang="pt-BR" dirty="0"/>
              <a:t>/28</a:t>
            </a:r>
          </a:p>
        </p:txBody>
      </p:sp>
    </p:spTree>
    <p:extLst>
      <p:ext uri="{BB962C8B-B14F-4D97-AF65-F5344CB8AC3E}">
        <p14:creationId xmlns:p14="http://schemas.microsoft.com/office/powerpoint/2010/main" val="2557508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251520" y="620688"/>
            <a:ext cx="8892480" cy="5787256"/>
          </a:xfrm>
        </p:spPr>
        <p:txBody>
          <a:bodyPr>
            <a:noAutofit/>
          </a:bodyPr>
          <a:lstStyle/>
          <a:p>
            <a:pPr algn="just"/>
            <a:r>
              <a:rPr lang="pt-BR" sz="1800" dirty="0"/>
              <a:t>Introdução</a:t>
            </a:r>
          </a:p>
          <a:p>
            <a:pPr lvl="1" algn="just"/>
            <a:r>
              <a:rPr lang="pt-BR" sz="1400" dirty="0"/>
              <a:t>Dicionários</a:t>
            </a:r>
          </a:p>
          <a:p>
            <a:pPr lvl="1" algn="just"/>
            <a:r>
              <a:rPr lang="pt-BR" sz="1400" dirty="0"/>
              <a:t>Árvore Binária de Busca</a:t>
            </a:r>
          </a:p>
          <a:p>
            <a:pPr lvl="1" algn="just"/>
            <a:r>
              <a:rPr lang="pt-BR" sz="1400" dirty="0"/>
              <a:t>Árvore Binária de Busca Balanceada</a:t>
            </a:r>
          </a:p>
          <a:p>
            <a:pPr lvl="1" algn="just"/>
            <a:endParaRPr lang="pt-BR" sz="1400" dirty="0"/>
          </a:p>
          <a:p>
            <a:pPr algn="just"/>
            <a:r>
              <a:rPr lang="pt-BR" sz="1800" dirty="0"/>
              <a:t>Árvore AVL</a:t>
            </a:r>
          </a:p>
          <a:p>
            <a:pPr lvl="1" algn="just"/>
            <a:r>
              <a:rPr lang="pt-BR" sz="1400" dirty="0"/>
              <a:t>Rotações</a:t>
            </a:r>
          </a:p>
          <a:p>
            <a:pPr lvl="1" algn="just"/>
            <a:r>
              <a:rPr lang="pt-BR" sz="1400" dirty="0"/>
              <a:t>Inserção </a:t>
            </a:r>
          </a:p>
          <a:p>
            <a:pPr lvl="1" algn="just"/>
            <a:r>
              <a:rPr lang="pt-BR" sz="1400" dirty="0"/>
              <a:t>Remoção</a:t>
            </a:r>
          </a:p>
          <a:p>
            <a:pPr lvl="1" algn="just"/>
            <a:endParaRPr lang="pt-BR" sz="1400" dirty="0"/>
          </a:p>
          <a:p>
            <a:pPr algn="just"/>
            <a:r>
              <a:rPr lang="pt-BR" sz="1800" dirty="0"/>
              <a:t>Árvore Rubro-Negra</a:t>
            </a:r>
          </a:p>
          <a:p>
            <a:pPr lvl="1" algn="just"/>
            <a:r>
              <a:rPr lang="pt-BR" sz="1400" dirty="0"/>
              <a:t>Árvore Rubro-Negra Caída Para a Esquerda</a:t>
            </a:r>
          </a:p>
          <a:p>
            <a:pPr lvl="1" algn="just"/>
            <a:r>
              <a:rPr lang="pt-BR" sz="1400" dirty="0"/>
              <a:t>Rotações</a:t>
            </a:r>
          </a:p>
          <a:p>
            <a:pPr lvl="1" algn="just"/>
            <a:r>
              <a:rPr lang="pt-BR" sz="1400" dirty="0"/>
              <a:t>Outras Funções de Balanceamento</a:t>
            </a:r>
          </a:p>
          <a:p>
            <a:pPr lvl="1" algn="just"/>
            <a:endParaRPr lang="pt-BR" sz="1400" dirty="0"/>
          </a:p>
          <a:p>
            <a:pPr marL="480060" indent="-342900" algn="just"/>
            <a:r>
              <a:rPr lang="pt-BR" sz="1800" dirty="0"/>
              <a:t>Aplicações</a:t>
            </a:r>
          </a:p>
          <a:p>
            <a:pPr marL="480060" indent="-342900" algn="just"/>
            <a:endParaRPr lang="pt-BR" sz="1800" dirty="0"/>
          </a:p>
          <a:p>
            <a:pPr marL="480060" indent="-342900" algn="just"/>
            <a:r>
              <a:rPr lang="pt-BR" sz="1800" dirty="0"/>
              <a:t>Análise de Resultados</a:t>
            </a:r>
          </a:p>
          <a:p>
            <a:pPr marL="480060" indent="-342900" algn="just"/>
            <a:endParaRPr lang="pt-BR" sz="1800" dirty="0"/>
          </a:p>
          <a:p>
            <a:pPr marL="480060" indent="-342900" algn="just"/>
            <a:r>
              <a:rPr lang="pt-BR" sz="1800" dirty="0"/>
              <a:t>Conclusões</a:t>
            </a:r>
          </a:p>
          <a:p>
            <a:pPr marL="480060" indent="-342900" algn="just"/>
            <a:endParaRPr lang="pt-BR" sz="1800" dirty="0"/>
          </a:p>
          <a:p>
            <a:pPr marL="480060" indent="-342900" algn="just"/>
            <a:r>
              <a:rPr lang="pt-BR" sz="1800" dirty="0"/>
              <a:t>Referências</a:t>
            </a:r>
          </a:p>
          <a:p>
            <a:pPr algn="just"/>
            <a:endParaRPr lang="pt-BR" sz="2000" b="1" dirty="0"/>
          </a:p>
          <a:p>
            <a:pPr algn="just"/>
            <a:endParaRPr lang="pt-BR" sz="1400" dirty="0"/>
          </a:p>
          <a:p>
            <a:pPr lvl="1" algn="just"/>
            <a:endParaRPr lang="pt-BR" sz="1400" dirty="0"/>
          </a:p>
          <a:p>
            <a:pPr lvl="2" algn="just">
              <a:buNone/>
            </a:pPr>
            <a:endParaRPr lang="pt-BR" sz="1200" dirty="0"/>
          </a:p>
          <a:p>
            <a:pPr lvl="2" algn="just"/>
            <a:endParaRPr lang="pt-BR" sz="1200" dirty="0"/>
          </a:p>
          <a:p>
            <a:pPr lvl="1" algn="just"/>
            <a:endParaRPr lang="pt-BR" sz="1400" dirty="0"/>
          </a:p>
          <a:p>
            <a:pPr lvl="1" algn="just">
              <a:buNone/>
            </a:pPr>
            <a:endParaRPr lang="pt-BR" sz="1400" dirty="0"/>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Sumário</a:t>
            </a:r>
          </a:p>
        </p:txBody>
      </p:sp>
      <p:pic>
        <p:nvPicPr>
          <p:cNvPr id="6" name="Imagem 5" descr="Logotipo, Ícone&#10;&#10;Descrição gerada automaticamente">
            <a:extLst>
              <a:ext uri="{FF2B5EF4-FFF2-40B4-BE49-F238E27FC236}">
                <a16:creationId xmlns:a16="http://schemas.microsoft.com/office/drawing/2014/main" id="{2AB7A730-3540-4B16-9EDE-A81FC3657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6147" y="404664"/>
            <a:ext cx="3116885" cy="1659640"/>
          </a:xfrm>
          <a:prstGeom prst="rect">
            <a:avLst/>
          </a:prstGeom>
        </p:spPr>
      </p:pic>
      <p:sp>
        <p:nvSpPr>
          <p:cNvPr id="7" name="Espaço Reservado para Número de Slide 3">
            <a:extLst>
              <a:ext uri="{FF2B5EF4-FFF2-40B4-BE49-F238E27FC236}">
                <a16:creationId xmlns:a16="http://schemas.microsoft.com/office/drawing/2014/main" id="{C1530036-C0E9-4469-A0D2-ABFFAA20B364}"/>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2</a:t>
            </a:fld>
            <a:r>
              <a:rPr lang="pt-BR" dirty="0"/>
              <a:t>/28</a:t>
            </a:r>
          </a:p>
        </p:txBody>
      </p:sp>
    </p:spTree>
    <p:extLst>
      <p:ext uri="{BB962C8B-B14F-4D97-AF65-F5344CB8AC3E}">
        <p14:creationId xmlns:p14="http://schemas.microsoft.com/office/powerpoint/2010/main" val="641771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476672"/>
            <a:ext cx="9144000" cy="4968552"/>
          </a:xfrm>
        </p:spPr>
        <p:txBody>
          <a:bodyPr>
            <a:noAutofit/>
          </a:bodyPr>
          <a:lstStyle/>
          <a:p>
            <a:pPr algn="just"/>
            <a:endParaRPr lang="pt-BR" sz="2000" b="1" dirty="0"/>
          </a:p>
          <a:p>
            <a:pPr algn="just"/>
            <a:r>
              <a:rPr lang="pt-BR" sz="2000" dirty="0"/>
              <a:t>Em  [Zhang et al. 2020] é proposto um algoritmo para classificação de pacotes IPv6 baseado em uma árvore AVL de </a:t>
            </a:r>
            <a:r>
              <a:rPr lang="pt-BR" sz="2000" dirty="0" err="1"/>
              <a:t>hash</a:t>
            </a:r>
            <a:endParaRPr lang="pt-BR" sz="2000" dirty="0"/>
          </a:p>
          <a:p>
            <a:pPr algn="just"/>
            <a:endParaRPr lang="pt-BR" sz="2000" dirty="0"/>
          </a:p>
          <a:p>
            <a:pPr algn="just"/>
            <a:endParaRPr lang="pt-BR" sz="2000" dirty="0"/>
          </a:p>
          <a:p>
            <a:pPr algn="just"/>
            <a:endParaRPr lang="pt-BR" sz="2000" dirty="0"/>
          </a:p>
          <a:p>
            <a:pPr algn="just"/>
            <a:endParaRPr lang="pt-BR" sz="2000" dirty="0"/>
          </a:p>
          <a:p>
            <a:pPr algn="just"/>
            <a:endParaRPr lang="pt-BR" sz="2000" dirty="0"/>
          </a:p>
          <a:p>
            <a:pPr algn="just"/>
            <a:r>
              <a:rPr lang="pt-BR" sz="2000" dirty="0"/>
              <a:t>Já em  [Huang 2020] é apresentada uma </a:t>
            </a:r>
            <a:r>
              <a:rPr lang="pt-BR" sz="2000" dirty="0" err="1"/>
              <a:t>blockchain</a:t>
            </a:r>
            <a:r>
              <a:rPr lang="pt-BR" sz="2000" dirty="0"/>
              <a:t>, classicamente uma estrutura de lista encadeada, a partir de uma árvore AVL</a:t>
            </a:r>
          </a:p>
        </p:txBody>
      </p:sp>
      <p:pic>
        <p:nvPicPr>
          <p:cNvPr id="5" name="Imagem 4">
            <a:extLst>
              <a:ext uri="{FF2B5EF4-FFF2-40B4-BE49-F238E27FC236}">
                <a16:creationId xmlns:a16="http://schemas.microsoft.com/office/drawing/2014/main" id="{6878ABEA-1F32-4C94-8962-371E9C36ACF8}"/>
              </a:ext>
            </a:extLst>
          </p:cNvPr>
          <p:cNvPicPr>
            <a:picLocks noChangeAspect="1"/>
          </p:cNvPicPr>
          <p:nvPr/>
        </p:nvPicPr>
        <p:blipFill>
          <a:blip r:embed="rId3"/>
          <a:stretch>
            <a:fillRect/>
          </a:stretch>
        </p:blipFill>
        <p:spPr>
          <a:xfrm>
            <a:off x="3424808" y="1551382"/>
            <a:ext cx="2294384" cy="1572908"/>
          </a:xfrm>
          <a:prstGeom prst="rect">
            <a:avLst/>
          </a:prstGeom>
        </p:spPr>
      </p:pic>
      <p:pic>
        <p:nvPicPr>
          <p:cNvPr id="7" name="Imagem 6">
            <a:extLst>
              <a:ext uri="{FF2B5EF4-FFF2-40B4-BE49-F238E27FC236}">
                <a16:creationId xmlns:a16="http://schemas.microsoft.com/office/drawing/2014/main" id="{EFD1C26F-56D8-46CC-A016-B75A98395A59}"/>
              </a:ext>
            </a:extLst>
          </p:cNvPr>
          <p:cNvPicPr>
            <a:picLocks noChangeAspect="1"/>
          </p:cNvPicPr>
          <p:nvPr/>
        </p:nvPicPr>
        <p:blipFill>
          <a:blip r:embed="rId4"/>
          <a:stretch>
            <a:fillRect/>
          </a:stretch>
        </p:blipFill>
        <p:spPr>
          <a:xfrm>
            <a:off x="2483768" y="4149080"/>
            <a:ext cx="4493890" cy="2122690"/>
          </a:xfrm>
          <a:prstGeom prst="rect">
            <a:avLst/>
          </a:prstGeom>
        </p:spPr>
      </p:pic>
      <p:sp>
        <p:nvSpPr>
          <p:cNvPr id="17" name="Título 1">
            <a:extLst>
              <a:ext uri="{FF2B5EF4-FFF2-40B4-BE49-F238E27FC236}">
                <a16:creationId xmlns:a16="http://schemas.microsoft.com/office/drawing/2014/main" id="{3A96092A-B241-4E6B-A96C-9577CC059917}"/>
              </a:ext>
            </a:extLst>
          </p:cNvPr>
          <p:cNvSpPr>
            <a:spLocks noGrp="1"/>
          </p:cNvSpPr>
          <p:nvPr>
            <p:ph type="title"/>
          </p:nvPr>
        </p:nvSpPr>
        <p:spPr>
          <a:xfrm>
            <a:off x="13094" y="0"/>
            <a:ext cx="8229600" cy="836712"/>
          </a:xfrm>
        </p:spPr>
        <p:txBody>
          <a:bodyPr anchor="ctr">
            <a:normAutofit/>
          </a:bodyPr>
          <a:lstStyle/>
          <a:p>
            <a:r>
              <a:rPr lang="pt-BR" dirty="0">
                <a:solidFill>
                  <a:schemeClr val="tx1"/>
                </a:solidFill>
              </a:rPr>
              <a:t>Aplicações</a:t>
            </a:r>
          </a:p>
        </p:txBody>
      </p:sp>
      <p:sp>
        <p:nvSpPr>
          <p:cNvPr id="19" name="Espaço Reservado para Número de Slide 3">
            <a:extLst>
              <a:ext uri="{FF2B5EF4-FFF2-40B4-BE49-F238E27FC236}">
                <a16:creationId xmlns:a16="http://schemas.microsoft.com/office/drawing/2014/main" id="{D4FA4649-7923-445A-91B6-5A34BB26121F}"/>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20</a:t>
            </a:fld>
            <a:r>
              <a:rPr lang="pt-BR" dirty="0"/>
              <a:t>/28</a:t>
            </a:r>
          </a:p>
        </p:txBody>
      </p:sp>
    </p:spTree>
    <p:extLst>
      <p:ext uri="{BB962C8B-B14F-4D97-AF65-F5344CB8AC3E}">
        <p14:creationId xmlns:p14="http://schemas.microsoft.com/office/powerpoint/2010/main" val="4102519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8229600" cy="1143000"/>
          </a:xfrm>
        </p:spPr>
        <p:txBody>
          <a:bodyPr anchor="ctr">
            <a:normAutofit/>
          </a:bodyPr>
          <a:lstStyle/>
          <a:p>
            <a:r>
              <a:rPr lang="pt-BR" dirty="0">
                <a:solidFill>
                  <a:schemeClr val="tx1"/>
                </a:solidFill>
              </a:rPr>
              <a:t>Aplicações</a:t>
            </a:r>
          </a:p>
        </p:txBody>
      </p:sp>
      <p:sp>
        <p:nvSpPr>
          <p:cNvPr id="11" name="Espaço Reservado para Conteúdo 2"/>
          <p:cNvSpPr>
            <a:spLocks noGrp="1"/>
          </p:cNvSpPr>
          <p:nvPr>
            <p:ph sz="quarter" idx="2"/>
          </p:nvPr>
        </p:nvSpPr>
        <p:spPr>
          <a:xfrm>
            <a:off x="107505" y="1444294"/>
            <a:ext cx="5400600" cy="3941763"/>
          </a:xfrm>
        </p:spPr>
        <p:txBody>
          <a:bodyPr>
            <a:normAutofit fontScale="92500" lnSpcReduction="10000"/>
          </a:bodyPr>
          <a:lstStyle/>
          <a:p>
            <a:pPr>
              <a:lnSpc>
                <a:spcPct val="90000"/>
              </a:lnSpc>
            </a:pPr>
            <a:endParaRPr lang="pt-BR" sz="1600" b="1" dirty="0"/>
          </a:p>
          <a:p>
            <a:pPr algn="just">
              <a:lnSpc>
                <a:spcPct val="90000"/>
              </a:lnSpc>
            </a:pPr>
            <a:r>
              <a:rPr lang="pt-BR" sz="1600" dirty="0"/>
              <a:t>Em  [Liu et al. 2021] é proposto um esquema para verificar a integridade de múltiplas cópias de um arquivo em um serviço em Nuvem baseado em uma árvore Rubro-Negra</a:t>
            </a:r>
          </a:p>
          <a:p>
            <a:pPr>
              <a:lnSpc>
                <a:spcPct val="90000"/>
              </a:lnSpc>
            </a:pPr>
            <a:endParaRPr lang="pt-BR" sz="1600" dirty="0"/>
          </a:p>
          <a:p>
            <a:pPr>
              <a:lnSpc>
                <a:spcPct val="90000"/>
              </a:lnSpc>
            </a:pPr>
            <a:endParaRPr lang="pt-BR" sz="1600" dirty="0"/>
          </a:p>
          <a:p>
            <a:pPr>
              <a:lnSpc>
                <a:spcPct val="90000"/>
              </a:lnSpc>
            </a:pPr>
            <a:endParaRPr lang="pt-BR" sz="1600" dirty="0"/>
          </a:p>
          <a:p>
            <a:pPr>
              <a:lnSpc>
                <a:spcPct val="90000"/>
              </a:lnSpc>
            </a:pPr>
            <a:endParaRPr lang="pt-BR" sz="1600" dirty="0"/>
          </a:p>
          <a:p>
            <a:pPr>
              <a:lnSpc>
                <a:spcPct val="90000"/>
              </a:lnSpc>
            </a:pPr>
            <a:endParaRPr lang="pt-BR" sz="1600" dirty="0"/>
          </a:p>
          <a:p>
            <a:pPr>
              <a:lnSpc>
                <a:spcPct val="90000"/>
              </a:lnSpc>
            </a:pPr>
            <a:endParaRPr lang="pt-BR" sz="1600" dirty="0"/>
          </a:p>
          <a:p>
            <a:pPr>
              <a:lnSpc>
                <a:spcPct val="90000"/>
              </a:lnSpc>
            </a:pPr>
            <a:endParaRPr lang="pt-BR" sz="1600" dirty="0"/>
          </a:p>
          <a:p>
            <a:pPr algn="just">
              <a:lnSpc>
                <a:spcPct val="90000"/>
              </a:lnSpc>
            </a:pPr>
            <a:r>
              <a:rPr lang="pt-BR" sz="1600" dirty="0"/>
              <a:t>Já no trabalho de [Lu </a:t>
            </a:r>
            <a:r>
              <a:rPr lang="pt-BR" sz="1600" dirty="0" err="1"/>
              <a:t>and</a:t>
            </a:r>
            <a:r>
              <a:rPr lang="pt-BR" sz="1600" dirty="0"/>
              <a:t> </a:t>
            </a:r>
            <a:r>
              <a:rPr lang="pt-BR" sz="1600" dirty="0" err="1"/>
              <a:t>Sahni</a:t>
            </a:r>
            <a:r>
              <a:rPr lang="pt-BR" sz="1600" dirty="0"/>
              <a:t> 2004] é proposta uma estrutura de tabela de roteamento dinâmica em que a busca, inserção ou remoção tem complexidade de tempo O(log N), utilizando uma árvore Rubro-Negra</a:t>
            </a:r>
          </a:p>
        </p:txBody>
      </p:sp>
      <p:pic>
        <p:nvPicPr>
          <p:cNvPr id="4" name="Imagem 3">
            <a:extLst>
              <a:ext uri="{FF2B5EF4-FFF2-40B4-BE49-F238E27FC236}">
                <a16:creationId xmlns:a16="http://schemas.microsoft.com/office/drawing/2014/main" id="{3F751DFA-2C0E-4D85-B330-9C638C01F2E3}"/>
              </a:ext>
            </a:extLst>
          </p:cNvPr>
          <p:cNvPicPr>
            <a:picLocks noChangeAspect="1"/>
          </p:cNvPicPr>
          <p:nvPr/>
        </p:nvPicPr>
        <p:blipFill>
          <a:blip r:embed="rId3"/>
          <a:stretch>
            <a:fillRect/>
          </a:stretch>
        </p:blipFill>
        <p:spPr>
          <a:xfrm>
            <a:off x="5878945" y="260045"/>
            <a:ext cx="3013535" cy="2953265"/>
          </a:xfrm>
          <a:prstGeom prst="rect">
            <a:avLst/>
          </a:prstGeom>
          <a:noFill/>
          <a:ln>
            <a:noFill/>
            <a:prstDash val="sysDash"/>
            <a:miter lim="800000"/>
          </a:ln>
        </p:spPr>
      </p:pic>
      <p:pic>
        <p:nvPicPr>
          <p:cNvPr id="9" name="Imagem 8">
            <a:extLst>
              <a:ext uri="{FF2B5EF4-FFF2-40B4-BE49-F238E27FC236}">
                <a16:creationId xmlns:a16="http://schemas.microsoft.com/office/drawing/2014/main" id="{D2228FBC-6D71-4A3E-86A3-E8B77993C9E2}"/>
              </a:ext>
            </a:extLst>
          </p:cNvPr>
          <p:cNvPicPr>
            <a:picLocks noChangeAspect="1"/>
          </p:cNvPicPr>
          <p:nvPr/>
        </p:nvPicPr>
        <p:blipFill>
          <a:blip r:embed="rId4"/>
          <a:stretch>
            <a:fillRect/>
          </a:stretch>
        </p:blipFill>
        <p:spPr>
          <a:xfrm>
            <a:off x="5734929" y="3264648"/>
            <a:ext cx="3013535" cy="2916844"/>
          </a:xfrm>
          <a:prstGeom prst="rect">
            <a:avLst/>
          </a:prstGeom>
        </p:spPr>
      </p:pic>
      <p:sp>
        <p:nvSpPr>
          <p:cNvPr id="13" name="Espaço Reservado para Número de Slide 3">
            <a:extLst>
              <a:ext uri="{FF2B5EF4-FFF2-40B4-BE49-F238E27FC236}">
                <a16:creationId xmlns:a16="http://schemas.microsoft.com/office/drawing/2014/main" id="{89DCA96F-DF0B-4014-86DC-CDFA3CADF057}"/>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21</a:t>
            </a:fld>
            <a:r>
              <a:rPr lang="pt-BR" dirty="0"/>
              <a:t>/28</a:t>
            </a:r>
          </a:p>
        </p:txBody>
      </p:sp>
    </p:spTree>
    <p:extLst>
      <p:ext uri="{BB962C8B-B14F-4D97-AF65-F5344CB8AC3E}">
        <p14:creationId xmlns:p14="http://schemas.microsoft.com/office/powerpoint/2010/main" val="3949500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908720"/>
            <a:ext cx="9144000" cy="4968552"/>
          </a:xfrm>
        </p:spPr>
        <p:txBody>
          <a:bodyPr>
            <a:noAutofit/>
          </a:bodyPr>
          <a:lstStyle/>
          <a:p>
            <a:pPr marL="109728" indent="0" algn="just">
              <a:buNone/>
            </a:pPr>
            <a:endParaRPr lang="pt-BR" sz="2000" dirty="0"/>
          </a:p>
          <a:p>
            <a:pPr algn="just"/>
            <a:r>
              <a:rPr lang="pt-BR" sz="2000" dirty="0"/>
              <a:t>Foi utilizada a biblioteca </a:t>
            </a:r>
            <a:r>
              <a:rPr lang="pt-BR" sz="2000" dirty="0" err="1"/>
              <a:t>std</a:t>
            </a:r>
            <a:r>
              <a:rPr lang="pt-BR" sz="2000" dirty="0"/>
              <a:t>::</a:t>
            </a:r>
            <a:r>
              <a:rPr lang="pt-BR" sz="2000" dirty="0" err="1"/>
              <a:t>chrono</a:t>
            </a:r>
            <a:r>
              <a:rPr lang="pt-BR" sz="2000" dirty="0"/>
              <a:t> do C++ para medir o tempo de execução de cada trecho de código de interesse da implementação do dicionário realizada e da </a:t>
            </a:r>
            <a:r>
              <a:rPr lang="pt-BR" sz="2000" dirty="0" err="1"/>
              <a:t>std</a:t>
            </a:r>
            <a:r>
              <a:rPr lang="pt-BR" sz="2000" dirty="0"/>
              <a:t>::</a:t>
            </a:r>
            <a:r>
              <a:rPr lang="pt-BR" sz="2000" dirty="0" err="1"/>
              <a:t>map</a:t>
            </a:r>
            <a:endParaRPr lang="pt-BR" sz="2000" dirty="0"/>
          </a:p>
          <a:p>
            <a:pPr algn="just"/>
            <a:endParaRPr lang="pt-BR" sz="2000" dirty="0"/>
          </a:p>
          <a:p>
            <a:pPr algn="just"/>
            <a:r>
              <a:rPr lang="pt-BR" sz="2000" dirty="0"/>
              <a:t>Foram utilizados valores de N variando de 500.000 à 15.000.000. Para diminuir as distorções, as medições foram realizadas 500.000 vezes e a média foi utilizada para plotar os gráficos da eficiência da </a:t>
            </a:r>
            <a:r>
              <a:rPr lang="pt-BR" sz="2000" dirty="0" err="1"/>
              <a:t>std</a:t>
            </a:r>
            <a:r>
              <a:rPr lang="pt-BR" sz="2000" dirty="0"/>
              <a:t>::</a:t>
            </a:r>
            <a:r>
              <a:rPr lang="pt-BR" sz="2000" dirty="0" err="1"/>
              <a:t>map</a:t>
            </a:r>
            <a:r>
              <a:rPr lang="pt-BR" sz="2000" dirty="0"/>
              <a:t> em relação ao dicionário implementado</a:t>
            </a:r>
          </a:p>
          <a:p>
            <a:pPr marL="109728" indent="0" algn="just">
              <a:buNone/>
            </a:pPr>
            <a:endParaRPr lang="pt-BR" sz="2000" dirty="0"/>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Análise de Resultados</a:t>
            </a:r>
          </a:p>
        </p:txBody>
      </p:sp>
      <p:sp>
        <p:nvSpPr>
          <p:cNvPr id="6" name="Espaço Reservado para Número de Slide 3">
            <a:extLst>
              <a:ext uri="{FF2B5EF4-FFF2-40B4-BE49-F238E27FC236}">
                <a16:creationId xmlns:a16="http://schemas.microsoft.com/office/drawing/2014/main" id="{4BC276DC-1A22-47E6-9244-A260F3873B9F}"/>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22</a:t>
            </a:fld>
            <a:r>
              <a:rPr lang="pt-BR" dirty="0"/>
              <a:t>/28</a:t>
            </a:r>
          </a:p>
        </p:txBody>
      </p:sp>
    </p:spTree>
    <p:extLst>
      <p:ext uri="{BB962C8B-B14F-4D97-AF65-F5344CB8AC3E}">
        <p14:creationId xmlns:p14="http://schemas.microsoft.com/office/powerpoint/2010/main" val="1991729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476672"/>
            <a:ext cx="9144000" cy="2088232"/>
          </a:xfrm>
        </p:spPr>
        <p:txBody>
          <a:bodyPr>
            <a:noAutofit/>
          </a:bodyPr>
          <a:lstStyle/>
          <a:p>
            <a:pPr marL="109728" indent="0" algn="just">
              <a:buNone/>
            </a:pPr>
            <a:endParaRPr lang="pt-BR" sz="2000" dirty="0"/>
          </a:p>
          <a:p>
            <a:pPr algn="just"/>
            <a:r>
              <a:rPr lang="pt-BR" sz="2000" dirty="0"/>
              <a:t>Os elementos foram inseridos sequencialmente, ou seja, foi inserido o (0,0), depois o (1,1), depois o (2,2)... até (N-1,N-1)</a:t>
            </a:r>
          </a:p>
          <a:p>
            <a:pPr algn="just"/>
            <a:endParaRPr lang="pt-BR" sz="2000" dirty="0"/>
          </a:p>
          <a:p>
            <a:pPr algn="just"/>
            <a:r>
              <a:rPr lang="pt-BR" sz="2000" dirty="0"/>
              <a:t>O tempo de inserção de cada (</a:t>
            </a:r>
            <a:r>
              <a:rPr lang="pt-BR" sz="2000" dirty="0" err="1"/>
              <a:t>chave,valor</a:t>
            </a:r>
            <a:r>
              <a:rPr lang="pt-BR" sz="2000" dirty="0"/>
              <a:t>) foi calculado até povoar a estrutura com N elementos</a:t>
            </a:r>
          </a:p>
          <a:p>
            <a:pPr algn="just"/>
            <a:endParaRPr lang="pt-BR" sz="2000" dirty="0"/>
          </a:p>
          <a:p>
            <a:pPr algn="just"/>
            <a:r>
              <a:rPr lang="pt-BR" sz="2000" dirty="0"/>
              <a:t>Com os valores obtidos podemos observar que inserir uma (</a:t>
            </a:r>
            <a:r>
              <a:rPr lang="pt-BR" sz="2000" dirty="0" err="1"/>
              <a:t>chave,valor</a:t>
            </a:r>
            <a:r>
              <a:rPr lang="pt-BR" sz="2000" dirty="0"/>
              <a:t>) utilizando a biblioteca </a:t>
            </a:r>
            <a:r>
              <a:rPr lang="pt-BR" sz="2000" dirty="0" err="1"/>
              <a:t>std</a:t>
            </a:r>
            <a:r>
              <a:rPr lang="pt-BR" sz="2000" dirty="0"/>
              <a:t>::</a:t>
            </a:r>
            <a:r>
              <a:rPr lang="pt-BR" sz="2000" dirty="0" err="1"/>
              <a:t>map</a:t>
            </a:r>
            <a:r>
              <a:rPr lang="pt-BR" sz="2000" dirty="0"/>
              <a:t> é, na média, </a:t>
            </a:r>
            <a:r>
              <a:rPr lang="pt-BR" sz="2000" b="1" dirty="0"/>
              <a:t>29% </a:t>
            </a:r>
            <a:r>
              <a:rPr lang="pt-BR" sz="2000" dirty="0"/>
              <a:t>e </a:t>
            </a:r>
            <a:r>
              <a:rPr lang="pt-BR" sz="2000" b="1" dirty="0"/>
              <a:t>22%</a:t>
            </a:r>
            <a:r>
              <a:rPr lang="pt-BR" sz="2000" dirty="0"/>
              <a:t> mais rápido do que utilizando a implementação de dicionários com árvore AVL e árvore Rubro-Negra, respectivamente</a:t>
            </a:r>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Inserção</a:t>
            </a:r>
          </a:p>
        </p:txBody>
      </p:sp>
      <p:pic>
        <p:nvPicPr>
          <p:cNvPr id="4" name="Imagem 3" descr="Gráfico&#10;&#10;Descrição gerada automaticamente">
            <a:extLst>
              <a:ext uri="{FF2B5EF4-FFF2-40B4-BE49-F238E27FC236}">
                <a16:creationId xmlns:a16="http://schemas.microsoft.com/office/drawing/2014/main" id="{70AD7AAD-5ADF-475B-9ADD-DBDF966E9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93096"/>
            <a:ext cx="4772526" cy="2368047"/>
          </a:xfrm>
          <a:prstGeom prst="rect">
            <a:avLst/>
          </a:prstGeom>
        </p:spPr>
      </p:pic>
      <p:pic>
        <p:nvPicPr>
          <p:cNvPr id="6" name="Imagem 5" descr="Gráfico, Gráfico de linhas&#10;&#10;Descrição gerada automaticamente">
            <a:extLst>
              <a:ext uri="{FF2B5EF4-FFF2-40B4-BE49-F238E27FC236}">
                <a16:creationId xmlns:a16="http://schemas.microsoft.com/office/drawing/2014/main" id="{28195E85-F8AB-4A5A-B985-58BF2576D8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1476" y="4293096"/>
            <a:ext cx="4772524" cy="2368047"/>
          </a:xfrm>
          <a:prstGeom prst="rect">
            <a:avLst/>
          </a:prstGeom>
        </p:spPr>
      </p:pic>
    </p:spTree>
    <p:extLst>
      <p:ext uri="{BB962C8B-B14F-4D97-AF65-F5344CB8AC3E}">
        <p14:creationId xmlns:p14="http://schemas.microsoft.com/office/powerpoint/2010/main" val="4218789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476672"/>
            <a:ext cx="9144000" cy="2088232"/>
          </a:xfrm>
        </p:spPr>
        <p:txBody>
          <a:bodyPr>
            <a:noAutofit/>
          </a:bodyPr>
          <a:lstStyle/>
          <a:p>
            <a:pPr marL="109728" indent="0" algn="just">
              <a:buNone/>
            </a:pPr>
            <a:endParaRPr lang="pt-BR" sz="2000" dirty="0"/>
          </a:p>
          <a:p>
            <a:pPr algn="just"/>
            <a:r>
              <a:rPr lang="pt-BR" sz="2000" dirty="0"/>
              <a:t>Após povoar cada estrutura de dados conforme descrito anteriormente, 500.000 elementos foram gerados sequencialmente de 0 até 500.000-1 e buscados na estrutura</a:t>
            </a:r>
          </a:p>
          <a:p>
            <a:pPr algn="just"/>
            <a:endParaRPr lang="pt-BR" sz="2000" dirty="0"/>
          </a:p>
          <a:p>
            <a:pPr algn="just"/>
            <a:r>
              <a:rPr lang="pt-BR" sz="2000" dirty="0"/>
              <a:t>O tempo de busca de cada chave foi calculado até encontrar todos os 500.000 elementos na estrutura</a:t>
            </a:r>
          </a:p>
          <a:p>
            <a:pPr algn="just"/>
            <a:endParaRPr lang="pt-BR" sz="2000" dirty="0"/>
          </a:p>
          <a:p>
            <a:pPr algn="just"/>
            <a:r>
              <a:rPr lang="pt-BR" sz="2000" dirty="0"/>
              <a:t>Podemos observar que buscar uma chave utilizando a biblioteca </a:t>
            </a:r>
            <a:r>
              <a:rPr lang="pt-BR" sz="2000" dirty="0" err="1"/>
              <a:t>std</a:t>
            </a:r>
            <a:r>
              <a:rPr lang="pt-BR" sz="2000" dirty="0"/>
              <a:t>::</a:t>
            </a:r>
            <a:r>
              <a:rPr lang="pt-BR" sz="2000" dirty="0" err="1"/>
              <a:t>map</a:t>
            </a:r>
            <a:r>
              <a:rPr lang="pt-BR" sz="2000" dirty="0"/>
              <a:t> é, na média, </a:t>
            </a:r>
            <a:r>
              <a:rPr lang="pt-BR" sz="2000" b="1" dirty="0"/>
              <a:t>45%</a:t>
            </a:r>
            <a:r>
              <a:rPr lang="pt-BR" sz="2000" dirty="0"/>
              <a:t> e </a:t>
            </a:r>
            <a:r>
              <a:rPr lang="pt-BR" sz="2000" b="1" dirty="0"/>
              <a:t>34%</a:t>
            </a:r>
            <a:r>
              <a:rPr lang="pt-BR" sz="2000" dirty="0"/>
              <a:t> mais rápido do que utilizando a implementação de dicionários com árvore AVL e árvore Rubro-Negra, respectivamente</a:t>
            </a:r>
          </a:p>
        </p:txBody>
      </p:sp>
      <p:sp>
        <p:nvSpPr>
          <p:cNvPr id="8" name="Espaço Reservado para Número de Slide 3">
            <a:extLst>
              <a:ext uri="{FF2B5EF4-FFF2-40B4-BE49-F238E27FC236}">
                <a16:creationId xmlns:a16="http://schemas.microsoft.com/office/drawing/2014/main" id="{07597321-8D5F-47E5-A61E-65EB3BDED345}"/>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24</a:t>
            </a:fld>
            <a:r>
              <a:rPr lang="pt-BR"/>
              <a:t>/24</a:t>
            </a:r>
            <a:endParaRPr lang="pt-BR" dirty="0"/>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Busca</a:t>
            </a:r>
          </a:p>
        </p:txBody>
      </p:sp>
      <p:pic>
        <p:nvPicPr>
          <p:cNvPr id="5" name="Imagem 4">
            <a:extLst>
              <a:ext uri="{FF2B5EF4-FFF2-40B4-BE49-F238E27FC236}">
                <a16:creationId xmlns:a16="http://schemas.microsoft.com/office/drawing/2014/main" id="{C4A853AF-A498-48A9-84D9-4A9FC9763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16695"/>
            <a:ext cx="4610983" cy="2361683"/>
          </a:xfrm>
          <a:prstGeom prst="rect">
            <a:avLst/>
          </a:prstGeom>
        </p:spPr>
      </p:pic>
      <p:pic>
        <p:nvPicPr>
          <p:cNvPr id="9" name="Imagem 8">
            <a:extLst>
              <a:ext uri="{FF2B5EF4-FFF2-40B4-BE49-F238E27FC236}">
                <a16:creationId xmlns:a16="http://schemas.microsoft.com/office/drawing/2014/main" id="{EE14B708-756A-4EB3-BB0A-FC75EDF406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3016" y="4516667"/>
            <a:ext cx="4610983" cy="2363335"/>
          </a:xfrm>
          <a:prstGeom prst="rect">
            <a:avLst/>
          </a:prstGeom>
        </p:spPr>
      </p:pic>
    </p:spTree>
    <p:extLst>
      <p:ext uri="{BB962C8B-B14F-4D97-AF65-F5344CB8AC3E}">
        <p14:creationId xmlns:p14="http://schemas.microsoft.com/office/powerpoint/2010/main" val="3921038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476672"/>
            <a:ext cx="9144000" cy="2088232"/>
          </a:xfrm>
        </p:spPr>
        <p:txBody>
          <a:bodyPr>
            <a:noAutofit/>
          </a:bodyPr>
          <a:lstStyle/>
          <a:p>
            <a:pPr marL="109728" indent="0" algn="just">
              <a:buNone/>
            </a:pPr>
            <a:endParaRPr lang="pt-BR" sz="2000" dirty="0"/>
          </a:p>
          <a:p>
            <a:pPr algn="just"/>
            <a:r>
              <a:rPr lang="pt-BR" sz="2000" dirty="0"/>
              <a:t>Após povoar cada estrutura de dados, 500.000 elementos foram gerados sequencialmente de 0 até 500.000-1 e removidos na estrutura</a:t>
            </a:r>
          </a:p>
          <a:p>
            <a:pPr algn="just"/>
            <a:endParaRPr lang="pt-BR" sz="2000" dirty="0"/>
          </a:p>
          <a:p>
            <a:pPr algn="just"/>
            <a:r>
              <a:rPr lang="pt-BR" sz="2000" dirty="0"/>
              <a:t>O tempo de remoção de cada chave foi calculado até remover todos os 500.000 elementos do dicionário</a:t>
            </a:r>
          </a:p>
          <a:p>
            <a:pPr algn="just"/>
            <a:endParaRPr lang="pt-BR" sz="2000" dirty="0"/>
          </a:p>
          <a:p>
            <a:pPr algn="just"/>
            <a:r>
              <a:rPr lang="pt-BR" sz="2000" dirty="0"/>
              <a:t>Analisando os dados obtidos, podemos observar que remover uma chave utilizando a biblioteca </a:t>
            </a:r>
            <a:r>
              <a:rPr lang="pt-BR" sz="2000" dirty="0" err="1"/>
              <a:t>std</a:t>
            </a:r>
            <a:r>
              <a:rPr lang="pt-BR" sz="2000" dirty="0"/>
              <a:t>::</a:t>
            </a:r>
            <a:r>
              <a:rPr lang="pt-BR" sz="2000" dirty="0" err="1"/>
              <a:t>map</a:t>
            </a:r>
            <a:r>
              <a:rPr lang="pt-BR" sz="2000" dirty="0"/>
              <a:t> é, na média, </a:t>
            </a:r>
            <a:r>
              <a:rPr lang="pt-BR" sz="2000" b="1" dirty="0"/>
              <a:t>34%</a:t>
            </a:r>
            <a:r>
              <a:rPr lang="pt-BR" sz="2000" dirty="0"/>
              <a:t> e </a:t>
            </a:r>
            <a:r>
              <a:rPr lang="pt-BR" sz="2000" b="1" dirty="0"/>
              <a:t>75% </a:t>
            </a:r>
            <a:r>
              <a:rPr lang="pt-BR" sz="2000" dirty="0"/>
              <a:t>mais rápido do que utilizando a implementação de dicionários com árvore AVL e árvore Rubro-Negra, respectivamente</a:t>
            </a:r>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Remoção</a:t>
            </a:r>
          </a:p>
        </p:txBody>
      </p:sp>
      <p:pic>
        <p:nvPicPr>
          <p:cNvPr id="4" name="Imagem 3">
            <a:extLst>
              <a:ext uri="{FF2B5EF4-FFF2-40B4-BE49-F238E27FC236}">
                <a16:creationId xmlns:a16="http://schemas.microsoft.com/office/drawing/2014/main" id="{B3BC5D4C-733A-49FC-9D66-0845902716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1015" y="4735804"/>
            <a:ext cx="4793187" cy="1700808"/>
          </a:xfrm>
          <a:prstGeom prst="rect">
            <a:avLst/>
          </a:prstGeom>
        </p:spPr>
      </p:pic>
      <p:pic>
        <p:nvPicPr>
          <p:cNvPr id="7" name="Imagem 6">
            <a:extLst>
              <a:ext uri="{FF2B5EF4-FFF2-40B4-BE49-F238E27FC236}">
                <a16:creationId xmlns:a16="http://schemas.microsoft.com/office/drawing/2014/main" id="{9178CEB0-E02D-41A1-966B-A4D06837B7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 y="4734086"/>
            <a:ext cx="4793186" cy="1702526"/>
          </a:xfrm>
          <a:prstGeom prst="rect">
            <a:avLst/>
          </a:prstGeom>
        </p:spPr>
      </p:pic>
      <p:sp>
        <p:nvSpPr>
          <p:cNvPr id="12" name="Espaço Reservado para Número de Slide 3">
            <a:extLst>
              <a:ext uri="{FF2B5EF4-FFF2-40B4-BE49-F238E27FC236}">
                <a16:creationId xmlns:a16="http://schemas.microsoft.com/office/drawing/2014/main" id="{FF5DA6EA-D6A5-49A4-A719-F3A941653ADD}"/>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25</a:t>
            </a:fld>
            <a:r>
              <a:rPr lang="pt-BR" dirty="0"/>
              <a:t>/28</a:t>
            </a:r>
          </a:p>
        </p:txBody>
      </p:sp>
    </p:spTree>
    <p:extLst>
      <p:ext uri="{BB962C8B-B14F-4D97-AF65-F5344CB8AC3E}">
        <p14:creationId xmlns:p14="http://schemas.microsoft.com/office/powerpoint/2010/main" val="1804680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476672"/>
            <a:ext cx="9144000" cy="2088232"/>
          </a:xfrm>
        </p:spPr>
        <p:txBody>
          <a:bodyPr>
            <a:noAutofit/>
          </a:bodyPr>
          <a:lstStyle/>
          <a:p>
            <a:pPr marL="109728" indent="0" algn="just">
              <a:buNone/>
            </a:pPr>
            <a:endParaRPr lang="pt-BR" sz="2000" dirty="0"/>
          </a:p>
          <a:p>
            <a:pPr algn="just"/>
            <a:r>
              <a:rPr lang="pt-BR" sz="2000" dirty="0"/>
              <a:t>Em todos os testes realizados a utilização da biblioteca </a:t>
            </a:r>
            <a:r>
              <a:rPr lang="pt-BR" sz="2000" dirty="0" err="1"/>
              <a:t>std</a:t>
            </a:r>
            <a:r>
              <a:rPr lang="pt-BR" sz="2000" dirty="0"/>
              <a:t>::</a:t>
            </a:r>
            <a:r>
              <a:rPr lang="pt-BR" sz="2000" dirty="0" err="1"/>
              <a:t>map</a:t>
            </a:r>
            <a:r>
              <a:rPr lang="pt-BR" sz="2000" dirty="0"/>
              <a:t> foi mais eficiente do que as implementações de dicionários propostas, sendo no mínimo 22% mais eficiente na inserção de uma (</a:t>
            </a:r>
            <a:r>
              <a:rPr lang="pt-BR" sz="2000" dirty="0" err="1"/>
              <a:t>chave,valor</a:t>
            </a:r>
            <a:r>
              <a:rPr lang="pt-BR" sz="2000" dirty="0"/>
              <a:t>) em comparação com o dicionário utilizando LLRB e até 75% mais rápido, na remoção de uma chave, também em comparação com a mesma estrutura de árvore Rubro-Negra</a:t>
            </a:r>
          </a:p>
          <a:p>
            <a:pPr algn="just"/>
            <a:endParaRPr lang="pt-BR" sz="2000" dirty="0"/>
          </a:p>
          <a:p>
            <a:pPr algn="just"/>
            <a:r>
              <a:rPr lang="pt-BR" sz="2000" dirty="0"/>
              <a:t>Apesar da </a:t>
            </a:r>
            <a:r>
              <a:rPr lang="pt-BR" sz="2000" dirty="0" err="1"/>
              <a:t>std</a:t>
            </a:r>
            <a:r>
              <a:rPr lang="pt-BR" sz="2000" dirty="0"/>
              <a:t>::</a:t>
            </a:r>
            <a:r>
              <a:rPr lang="pt-BR" sz="2000" dirty="0" err="1"/>
              <a:t>map</a:t>
            </a:r>
            <a:r>
              <a:rPr lang="pt-BR" sz="2000" dirty="0"/>
              <a:t> ser implementada utilizando os conceitos de uma árvore Rubro-Negra, conforme descrito na documentação, fica evidente que a utilização de estruturas de dados nativas da linguagem de programação utilizada, além de reduzir possíveis problemas de lógica de programação inseridas pelo usuário, são consideravelmente mais eficientes, pois também utilizam técnicas de otimização próprias</a:t>
            </a:r>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Conclusões</a:t>
            </a:r>
          </a:p>
        </p:txBody>
      </p:sp>
      <p:sp>
        <p:nvSpPr>
          <p:cNvPr id="9" name="Espaço Reservado para Número de Slide 3">
            <a:extLst>
              <a:ext uri="{FF2B5EF4-FFF2-40B4-BE49-F238E27FC236}">
                <a16:creationId xmlns:a16="http://schemas.microsoft.com/office/drawing/2014/main" id="{5BAD6E7C-F88D-4F0E-9CC4-15BBAAC65752}"/>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26</a:t>
            </a:fld>
            <a:r>
              <a:rPr lang="pt-BR" dirty="0"/>
              <a:t>/28</a:t>
            </a:r>
          </a:p>
        </p:txBody>
      </p:sp>
    </p:spTree>
    <p:extLst>
      <p:ext uri="{BB962C8B-B14F-4D97-AF65-F5344CB8AC3E}">
        <p14:creationId xmlns:p14="http://schemas.microsoft.com/office/powerpoint/2010/main" val="3658266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DE82715C-EA5E-4C0C-9C36-34F12C0E410A}"/>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27</a:t>
            </a:fld>
            <a:r>
              <a:rPr lang="pt-BR" dirty="0"/>
              <a:t>/28</a:t>
            </a:r>
          </a:p>
        </p:txBody>
      </p:sp>
      <p:sp>
        <p:nvSpPr>
          <p:cNvPr id="11" name="Espaço Reservado para Conteúdo 2"/>
          <p:cNvSpPr>
            <a:spLocks noGrp="1"/>
          </p:cNvSpPr>
          <p:nvPr>
            <p:ph idx="1"/>
          </p:nvPr>
        </p:nvSpPr>
        <p:spPr>
          <a:xfrm>
            <a:off x="0" y="812324"/>
            <a:ext cx="8892480" cy="5929044"/>
          </a:xfrm>
        </p:spPr>
        <p:txBody>
          <a:bodyPr>
            <a:noAutofit/>
          </a:bodyPr>
          <a:lstStyle/>
          <a:p>
            <a:pPr algn="just">
              <a:buFont typeface="Wingdings" panose="05000000000000000000" pitchFamily="2" charset="2"/>
              <a:buChar char="§"/>
            </a:pPr>
            <a:r>
              <a:rPr lang="pt-BR" sz="1050" dirty="0"/>
              <a:t>Adelson-</a:t>
            </a:r>
            <a:r>
              <a:rPr lang="pt-BR" sz="1050" dirty="0" err="1"/>
              <a:t>Velskii</a:t>
            </a:r>
            <a:r>
              <a:rPr lang="pt-BR" sz="1050" dirty="0"/>
              <a:t>, G. </a:t>
            </a:r>
            <a:r>
              <a:rPr lang="pt-BR" sz="1050" dirty="0" err="1"/>
              <a:t>and</a:t>
            </a:r>
            <a:r>
              <a:rPr lang="pt-BR" sz="1050" dirty="0"/>
              <a:t> Landis, E. (1962). </a:t>
            </a:r>
            <a:r>
              <a:rPr lang="pt-BR" sz="1050" dirty="0" err="1"/>
              <a:t>An</a:t>
            </a:r>
            <a:r>
              <a:rPr lang="pt-BR" sz="1050" dirty="0"/>
              <a:t> </a:t>
            </a:r>
            <a:r>
              <a:rPr lang="pt-BR" sz="1050" dirty="0" err="1"/>
              <a:t>algorithm</a:t>
            </a:r>
            <a:r>
              <a:rPr lang="pt-BR" sz="1050" dirty="0"/>
              <a:t> for </a:t>
            </a:r>
            <a:r>
              <a:rPr lang="pt-BR" sz="1050" dirty="0" err="1"/>
              <a:t>organization</a:t>
            </a:r>
            <a:r>
              <a:rPr lang="pt-BR" sz="1050" dirty="0"/>
              <a:t> </a:t>
            </a:r>
            <a:r>
              <a:rPr lang="pt-BR" sz="1050" dirty="0" err="1"/>
              <a:t>of</a:t>
            </a:r>
            <a:r>
              <a:rPr lang="pt-BR" sz="1050" dirty="0"/>
              <a:t> </a:t>
            </a:r>
            <a:r>
              <a:rPr lang="pt-BR" sz="1050" dirty="0" err="1"/>
              <a:t>information</a:t>
            </a:r>
            <a:r>
              <a:rPr lang="pt-BR" sz="1050" dirty="0"/>
              <a:t>. </a:t>
            </a:r>
            <a:r>
              <a:rPr lang="pt-BR" sz="1050" dirty="0" err="1"/>
              <a:t>Proceedings</a:t>
            </a:r>
            <a:r>
              <a:rPr lang="pt-BR" sz="1050" dirty="0"/>
              <a:t> </a:t>
            </a:r>
            <a:r>
              <a:rPr lang="pt-BR" sz="1050" dirty="0" err="1"/>
              <a:t>of</a:t>
            </a:r>
            <a:r>
              <a:rPr lang="pt-BR" sz="1050" dirty="0"/>
              <a:t> </a:t>
            </a:r>
            <a:r>
              <a:rPr lang="pt-BR" sz="1050" dirty="0" err="1"/>
              <a:t>the</a:t>
            </a:r>
            <a:r>
              <a:rPr lang="pt-BR" sz="1050" dirty="0"/>
              <a:t> USSR </a:t>
            </a:r>
            <a:r>
              <a:rPr lang="pt-BR" sz="1050" dirty="0" err="1"/>
              <a:t>Academy</a:t>
            </a:r>
            <a:r>
              <a:rPr lang="pt-BR" sz="1050" dirty="0"/>
              <a:t> </a:t>
            </a:r>
            <a:r>
              <a:rPr lang="pt-BR" sz="1050" dirty="0" err="1"/>
              <a:t>of</a:t>
            </a:r>
            <a:r>
              <a:rPr lang="pt-BR" sz="1050" dirty="0"/>
              <a:t> </a:t>
            </a:r>
            <a:r>
              <a:rPr lang="pt-BR" sz="1050" dirty="0" err="1"/>
              <a:t>Sciences</a:t>
            </a:r>
            <a:r>
              <a:rPr lang="pt-BR" sz="1050" dirty="0"/>
              <a:t>, 146:263–266.</a:t>
            </a:r>
          </a:p>
          <a:p>
            <a:pPr algn="just">
              <a:buFont typeface="Wingdings" panose="05000000000000000000" pitchFamily="2" charset="2"/>
              <a:buChar char="§"/>
            </a:pPr>
            <a:r>
              <a:rPr lang="pt-BR" sz="1050" dirty="0" err="1"/>
              <a:t>Alakus</a:t>
            </a:r>
            <a:r>
              <a:rPr lang="pt-BR" sz="1050" dirty="0"/>
              <a:t>, T.B.; </a:t>
            </a:r>
            <a:r>
              <a:rPr lang="pt-BR" sz="1050" dirty="0" err="1"/>
              <a:t>Turkoglu</a:t>
            </a:r>
            <a:r>
              <a:rPr lang="pt-BR" sz="1050" dirty="0"/>
              <a:t>, I. (2021). A novel </a:t>
            </a:r>
            <a:r>
              <a:rPr lang="pt-BR" sz="1050" dirty="0" err="1"/>
              <a:t>protein</a:t>
            </a:r>
            <a:r>
              <a:rPr lang="pt-BR" sz="1050" dirty="0"/>
              <a:t> mapping </a:t>
            </a:r>
            <a:r>
              <a:rPr lang="pt-BR" sz="1050" dirty="0" err="1"/>
              <a:t>method</a:t>
            </a:r>
            <a:r>
              <a:rPr lang="pt-BR" sz="1050" dirty="0"/>
              <a:t> for </a:t>
            </a:r>
            <a:r>
              <a:rPr lang="pt-BR" sz="1050" dirty="0" err="1"/>
              <a:t>predicting</a:t>
            </a:r>
            <a:r>
              <a:rPr lang="pt-BR" sz="1050" dirty="0"/>
              <a:t> </a:t>
            </a:r>
            <a:r>
              <a:rPr lang="pt-BR" sz="1050" dirty="0" err="1"/>
              <a:t>theprotein</a:t>
            </a:r>
            <a:r>
              <a:rPr lang="pt-BR" sz="1050" dirty="0"/>
              <a:t> </a:t>
            </a:r>
            <a:r>
              <a:rPr lang="pt-BR" sz="1050" dirty="0" err="1"/>
              <a:t>interactions</a:t>
            </a:r>
            <a:r>
              <a:rPr lang="pt-BR" sz="1050" dirty="0"/>
              <a:t> in covid-19 </a:t>
            </a:r>
            <a:r>
              <a:rPr lang="pt-BR" sz="1050" dirty="0" err="1"/>
              <a:t>disease</a:t>
            </a:r>
            <a:r>
              <a:rPr lang="pt-BR" sz="1050" dirty="0"/>
              <a:t> </a:t>
            </a:r>
            <a:r>
              <a:rPr lang="pt-BR" sz="1050" dirty="0" err="1"/>
              <a:t>by</a:t>
            </a:r>
            <a:r>
              <a:rPr lang="pt-BR" sz="1050" dirty="0"/>
              <a:t> deep </a:t>
            </a:r>
            <a:r>
              <a:rPr lang="pt-BR" sz="1050" dirty="0" err="1"/>
              <a:t>learning.Interdiscip</a:t>
            </a:r>
            <a:r>
              <a:rPr lang="pt-BR" sz="1050" dirty="0"/>
              <a:t> </a:t>
            </a:r>
            <a:r>
              <a:rPr lang="pt-BR" sz="1050" dirty="0" err="1"/>
              <a:t>Sci</a:t>
            </a:r>
            <a:r>
              <a:rPr lang="pt-BR" sz="1050" dirty="0"/>
              <a:t> </a:t>
            </a:r>
            <a:r>
              <a:rPr lang="pt-BR" sz="1050" dirty="0" err="1"/>
              <a:t>Comput</a:t>
            </a:r>
            <a:r>
              <a:rPr lang="pt-BR" sz="1050" dirty="0"/>
              <a:t> </a:t>
            </a:r>
            <a:r>
              <a:rPr lang="pt-BR" sz="1050" dirty="0" err="1"/>
              <a:t>LifeSci</a:t>
            </a:r>
            <a:r>
              <a:rPr lang="pt-BR" sz="1050" dirty="0"/>
              <a:t>, 13:44–60.</a:t>
            </a:r>
          </a:p>
          <a:p>
            <a:pPr algn="just">
              <a:buFont typeface="Wingdings" panose="05000000000000000000" pitchFamily="2" charset="2"/>
              <a:buChar char="§"/>
            </a:pPr>
            <a:r>
              <a:rPr lang="pt-BR" sz="1050" dirty="0" err="1"/>
              <a:t>Backes</a:t>
            </a:r>
            <a:r>
              <a:rPr lang="pt-BR" sz="1050" dirty="0"/>
              <a:t>,   A.   R.   (2015). Programação descomplicada. www.facom.ufu.br/ ̃</a:t>
            </a:r>
            <a:r>
              <a:rPr lang="pt-BR" sz="1050" dirty="0" err="1"/>
              <a:t>backes</a:t>
            </a:r>
            <a:r>
              <a:rPr lang="pt-BR" sz="1050" dirty="0"/>
              <a:t>/.</a:t>
            </a:r>
          </a:p>
          <a:p>
            <a:pPr algn="just">
              <a:buFont typeface="Wingdings" panose="05000000000000000000" pitchFamily="2" charset="2"/>
              <a:buChar char="§"/>
            </a:pPr>
            <a:r>
              <a:rPr lang="pt-BR" sz="1050" dirty="0"/>
              <a:t>Bayer, R. (1972). </a:t>
            </a:r>
            <a:r>
              <a:rPr lang="pt-BR" sz="1050" dirty="0" err="1"/>
              <a:t>Symmetric</a:t>
            </a:r>
            <a:r>
              <a:rPr lang="pt-BR" sz="1050" dirty="0"/>
              <a:t> </a:t>
            </a:r>
            <a:r>
              <a:rPr lang="pt-BR" sz="1050" dirty="0" err="1"/>
              <a:t>binary</a:t>
            </a:r>
            <a:r>
              <a:rPr lang="pt-BR" sz="1050" dirty="0"/>
              <a:t> b-</a:t>
            </a:r>
            <a:r>
              <a:rPr lang="pt-BR" sz="1050" dirty="0" err="1"/>
              <a:t>trees</a:t>
            </a:r>
            <a:r>
              <a:rPr lang="pt-BR" sz="1050" dirty="0"/>
              <a:t>: data </a:t>
            </a:r>
            <a:r>
              <a:rPr lang="pt-BR" sz="1050" dirty="0" err="1"/>
              <a:t>structure</a:t>
            </a:r>
            <a:r>
              <a:rPr lang="pt-BR" sz="1050" dirty="0"/>
              <a:t> </a:t>
            </a:r>
            <a:r>
              <a:rPr lang="pt-BR" sz="1050" dirty="0" err="1"/>
              <a:t>and</a:t>
            </a:r>
            <a:r>
              <a:rPr lang="pt-BR" sz="1050" dirty="0"/>
              <a:t> </a:t>
            </a:r>
            <a:r>
              <a:rPr lang="pt-BR" sz="1050" dirty="0" err="1"/>
              <a:t>maintenance</a:t>
            </a:r>
            <a:r>
              <a:rPr lang="pt-BR" sz="1050" dirty="0"/>
              <a:t> </a:t>
            </a:r>
            <a:r>
              <a:rPr lang="pt-BR" sz="1050" dirty="0" err="1"/>
              <a:t>algorithms</a:t>
            </a:r>
            <a:r>
              <a:rPr lang="pt-BR" sz="1050" dirty="0"/>
              <a:t>.</a:t>
            </a:r>
          </a:p>
          <a:p>
            <a:pPr algn="just">
              <a:buFont typeface="Wingdings" panose="05000000000000000000" pitchFamily="2" charset="2"/>
              <a:buChar char="§"/>
            </a:pPr>
            <a:r>
              <a:rPr lang="pt-BR" sz="1050" dirty="0"/>
              <a:t>Black, P. E. (2016). </a:t>
            </a:r>
            <a:r>
              <a:rPr lang="pt-BR" sz="1050" dirty="0" err="1"/>
              <a:t>Dictionary</a:t>
            </a:r>
            <a:r>
              <a:rPr lang="pt-BR" sz="1050" dirty="0"/>
              <a:t> </a:t>
            </a:r>
            <a:r>
              <a:rPr lang="pt-BR" sz="1050" dirty="0" err="1"/>
              <a:t>of</a:t>
            </a:r>
            <a:r>
              <a:rPr lang="pt-BR" sz="1050" dirty="0"/>
              <a:t> </a:t>
            </a:r>
            <a:r>
              <a:rPr lang="pt-BR" sz="1050" dirty="0" err="1"/>
              <a:t>algorithms</a:t>
            </a:r>
            <a:r>
              <a:rPr lang="pt-BR" sz="1050" dirty="0"/>
              <a:t> </a:t>
            </a:r>
            <a:r>
              <a:rPr lang="pt-BR" sz="1050" dirty="0" err="1"/>
              <a:t>and</a:t>
            </a:r>
            <a:r>
              <a:rPr lang="pt-BR" sz="1050" dirty="0"/>
              <a:t> data </a:t>
            </a:r>
            <a:r>
              <a:rPr lang="pt-BR" sz="1050" dirty="0" err="1"/>
              <a:t>structures</a:t>
            </a:r>
            <a:r>
              <a:rPr lang="pt-BR" sz="1050" dirty="0"/>
              <a:t> – complete </a:t>
            </a:r>
            <a:r>
              <a:rPr lang="pt-BR" sz="1050" dirty="0" err="1"/>
              <a:t>binary</a:t>
            </a:r>
            <a:r>
              <a:rPr lang="pt-BR" sz="1050" dirty="0"/>
              <a:t> </a:t>
            </a:r>
            <a:r>
              <a:rPr lang="pt-BR" sz="1050" dirty="0" err="1"/>
              <a:t>tree</a:t>
            </a:r>
            <a:r>
              <a:rPr lang="pt-BR" sz="1050" dirty="0"/>
              <a:t>. https://xlinux.nist.gov/</a:t>
            </a:r>
            <a:r>
              <a:rPr lang="pt-BR" sz="1050" dirty="0" err="1"/>
              <a:t>dads</a:t>
            </a:r>
            <a:r>
              <a:rPr lang="pt-BR" sz="1050" dirty="0"/>
              <a:t>/HTML/completeBinaryTree.html.</a:t>
            </a:r>
          </a:p>
          <a:p>
            <a:pPr algn="just">
              <a:buFont typeface="Wingdings" panose="05000000000000000000" pitchFamily="2" charset="2"/>
              <a:buChar char="§"/>
            </a:pPr>
            <a:r>
              <a:rPr lang="pt-BR" sz="1050" dirty="0"/>
              <a:t>Coelho,   I.  M.  (2021).Curso  de  estrutura  de  dados  e  algoritmos. https://igormcoelho.github.io/curso-estruturas-de-dados-i/.</a:t>
            </a:r>
          </a:p>
          <a:p>
            <a:pPr algn="just">
              <a:buFont typeface="Wingdings" panose="05000000000000000000" pitchFamily="2" charset="2"/>
              <a:buChar char="§"/>
            </a:pPr>
            <a:r>
              <a:rPr lang="pt-BR" sz="1050" dirty="0"/>
              <a:t>Falcão, A. X. (2020).   Curso de estrutura de dados. https://www.ic.unicamp.br/ ̃</a:t>
            </a:r>
            <a:r>
              <a:rPr lang="pt-BR" sz="1050" dirty="0" err="1"/>
              <a:t>afalcao</a:t>
            </a:r>
            <a:r>
              <a:rPr lang="pt-BR" sz="1050" dirty="0"/>
              <a:t>/mc202/index.html.</a:t>
            </a:r>
          </a:p>
          <a:p>
            <a:pPr algn="just">
              <a:buFont typeface="Wingdings" panose="05000000000000000000" pitchFamily="2" charset="2"/>
              <a:buChar char="§"/>
            </a:pPr>
            <a:r>
              <a:rPr lang="pt-BR" sz="1050" dirty="0"/>
              <a:t>GCC  (2021). </a:t>
            </a:r>
            <a:r>
              <a:rPr lang="pt-BR" sz="1050" dirty="0" err="1"/>
              <a:t>Gcc</a:t>
            </a:r>
            <a:r>
              <a:rPr lang="pt-BR" sz="1050" dirty="0"/>
              <a:t> - </a:t>
            </a:r>
            <a:r>
              <a:rPr lang="pt-BR" sz="1050" dirty="0" err="1"/>
              <a:t>Options</a:t>
            </a:r>
            <a:r>
              <a:rPr lang="pt-BR" sz="1050" dirty="0"/>
              <a:t>  </a:t>
            </a:r>
            <a:r>
              <a:rPr lang="pt-BR" sz="1050" dirty="0" err="1"/>
              <a:t>that</a:t>
            </a:r>
            <a:r>
              <a:rPr lang="pt-BR" sz="1050" dirty="0"/>
              <a:t>  </a:t>
            </a:r>
            <a:r>
              <a:rPr lang="pt-BR" sz="1050" dirty="0" err="1"/>
              <a:t>control</a:t>
            </a:r>
            <a:r>
              <a:rPr lang="pt-BR" sz="1050" dirty="0"/>
              <a:t>  </a:t>
            </a:r>
            <a:r>
              <a:rPr lang="pt-BR" sz="1050" dirty="0" err="1"/>
              <a:t>optimization</a:t>
            </a:r>
            <a:r>
              <a:rPr lang="pt-BR" sz="1050" dirty="0"/>
              <a:t>. https://gcc.gnu.org/</a:t>
            </a:r>
            <a:r>
              <a:rPr lang="pt-BR" sz="1050" dirty="0" err="1"/>
              <a:t>onlinedocs</a:t>
            </a:r>
            <a:r>
              <a:rPr lang="pt-BR" sz="1050" dirty="0"/>
              <a:t>/</a:t>
            </a:r>
            <a:r>
              <a:rPr lang="pt-BR" sz="1050" dirty="0" err="1"/>
              <a:t>gcc</a:t>
            </a:r>
            <a:r>
              <a:rPr lang="pt-BR" sz="1050" dirty="0"/>
              <a:t>/Optimize-Options.html.</a:t>
            </a:r>
          </a:p>
          <a:p>
            <a:pPr algn="just">
              <a:buFont typeface="Wingdings" panose="05000000000000000000" pitchFamily="2" charset="2"/>
              <a:buChar char="§"/>
            </a:pPr>
            <a:r>
              <a:rPr lang="pt-BR" sz="1050" dirty="0"/>
              <a:t>Gomes, R. C. (2021). Dicionários avançados: </a:t>
            </a:r>
            <a:r>
              <a:rPr lang="pt-BR" sz="1050" dirty="0" err="1"/>
              <a:t>Avl</a:t>
            </a:r>
            <a:r>
              <a:rPr lang="pt-BR" sz="1050" dirty="0"/>
              <a:t> e Árvore rubro-negra (comparação com </a:t>
            </a:r>
            <a:r>
              <a:rPr lang="pt-BR" sz="1050" dirty="0" err="1"/>
              <a:t>std</a:t>
            </a:r>
            <a:r>
              <a:rPr lang="pt-BR" sz="1050" dirty="0"/>
              <a:t>::</a:t>
            </a:r>
            <a:r>
              <a:rPr lang="pt-BR" sz="1050" dirty="0" err="1"/>
              <a:t>map</a:t>
            </a:r>
            <a:r>
              <a:rPr lang="pt-BR" sz="1050" dirty="0"/>
              <a:t>). https://github.com/</a:t>
            </a:r>
            <a:r>
              <a:rPr lang="pt-BR" sz="1050" dirty="0" err="1"/>
              <a:t>rafaelcaveari</a:t>
            </a:r>
            <a:r>
              <a:rPr lang="pt-BR" sz="1050" dirty="0"/>
              <a:t>/</a:t>
            </a:r>
            <a:r>
              <a:rPr lang="pt-BR" sz="1050" dirty="0" err="1"/>
              <a:t>dicionarios</a:t>
            </a:r>
            <a:r>
              <a:rPr lang="pt-BR" sz="1050" dirty="0"/>
              <a:t>-</a:t>
            </a:r>
            <a:r>
              <a:rPr lang="pt-BR" sz="1050" dirty="0" err="1"/>
              <a:t>avancados</a:t>
            </a:r>
            <a:r>
              <a:rPr lang="pt-BR" sz="1050" dirty="0"/>
              <a:t>-arvore-AVL-arvore-Rubro-Negra.</a:t>
            </a:r>
          </a:p>
          <a:p>
            <a:pPr algn="just">
              <a:buFont typeface="Wingdings" panose="05000000000000000000" pitchFamily="2" charset="2"/>
              <a:buChar char="§"/>
            </a:pPr>
            <a:r>
              <a:rPr lang="pt-BR" sz="1050" dirty="0" err="1"/>
              <a:t>Guibas</a:t>
            </a:r>
            <a:r>
              <a:rPr lang="pt-BR" sz="1050" dirty="0"/>
              <a:t>, L. </a:t>
            </a:r>
            <a:r>
              <a:rPr lang="pt-BR" sz="1050" dirty="0" err="1"/>
              <a:t>and</a:t>
            </a:r>
            <a:r>
              <a:rPr lang="pt-BR" sz="1050" dirty="0"/>
              <a:t> </a:t>
            </a:r>
            <a:r>
              <a:rPr lang="pt-BR" sz="1050" dirty="0" err="1"/>
              <a:t>Sedgewick</a:t>
            </a:r>
            <a:r>
              <a:rPr lang="pt-BR" sz="1050" dirty="0"/>
              <a:t>, R. (1978). A </a:t>
            </a:r>
            <a:r>
              <a:rPr lang="pt-BR" sz="1050" dirty="0" err="1"/>
              <a:t>dichromatic</a:t>
            </a:r>
            <a:r>
              <a:rPr lang="pt-BR" sz="1050" dirty="0"/>
              <a:t> framework for </a:t>
            </a:r>
            <a:r>
              <a:rPr lang="pt-BR" sz="1050" dirty="0" err="1"/>
              <a:t>balanced</a:t>
            </a:r>
            <a:r>
              <a:rPr lang="pt-BR" sz="1050" dirty="0"/>
              <a:t> </a:t>
            </a:r>
            <a:r>
              <a:rPr lang="pt-BR" sz="1050" dirty="0" err="1"/>
              <a:t>trees</a:t>
            </a:r>
            <a:r>
              <a:rPr lang="pt-BR" sz="1050" dirty="0"/>
              <a:t>.</a:t>
            </a:r>
          </a:p>
          <a:p>
            <a:pPr algn="just">
              <a:buFont typeface="Wingdings" panose="05000000000000000000" pitchFamily="2" charset="2"/>
              <a:buChar char="§"/>
            </a:pPr>
            <a:r>
              <a:rPr lang="pt-BR" sz="1050" dirty="0"/>
              <a:t>Huang, T.; Huang, J. (2020).  </a:t>
            </a:r>
            <a:r>
              <a:rPr lang="pt-BR" sz="1050" dirty="0" err="1"/>
              <a:t>An</a:t>
            </a:r>
            <a:r>
              <a:rPr lang="pt-BR" sz="1050" dirty="0"/>
              <a:t> </a:t>
            </a:r>
            <a:r>
              <a:rPr lang="pt-BR" sz="1050" dirty="0" err="1"/>
              <a:t>efficient</a:t>
            </a:r>
            <a:r>
              <a:rPr lang="pt-BR" sz="1050" dirty="0"/>
              <a:t> data </a:t>
            </a:r>
            <a:r>
              <a:rPr lang="pt-BR" sz="1050" dirty="0" err="1"/>
              <a:t>structure</a:t>
            </a:r>
            <a:r>
              <a:rPr lang="pt-BR" sz="1050" dirty="0"/>
              <a:t> for </a:t>
            </a:r>
            <a:r>
              <a:rPr lang="pt-BR" sz="1050" dirty="0" err="1"/>
              <a:t>distributed</a:t>
            </a:r>
            <a:r>
              <a:rPr lang="pt-BR" sz="1050" dirty="0"/>
              <a:t> </a:t>
            </a:r>
            <a:r>
              <a:rPr lang="pt-BR" sz="1050" dirty="0" err="1"/>
              <a:t>ledger</a:t>
            </a:r>
            <a:r>
              <a:rPr lang="pt-BR" sz="1050" dirty="0"/>
              <a:t> in </a:t>
            </a:r>
            <a:r>
              <a:rPr lang="pt-BR" sz="1050" dirty="0" err="1"/>
              <a:t>block-chain</a:t>
            </a:r>
            <a:r>
              <a:rPr lang="pt-BR" sz="1050" dirty="0"/>
              <a:t> systems. In2020 </a:t>
            </a:r>
            <a:r>
              <a:rPr lang="pt-BR" sz="1050" dirty="0" err="1"/>
              <a:t>International</a:t>
            </a:r>
            <a:r>
              <a:rPr lang="pt-BR" sz="1050" dirty="0"/>
              <a:t> Computer </a:t>
            </a:r>
            <a:r>
              <a:rPr lang="pt-BR" sz="1050" dirty="0" err="1"/>
              <a:t>Symposium</a:t>
            </a:r>
            <a:r>
              <a:rPr lang="pt-BR" sz="1050" dirty="0"/>
              <a:t> (ICS), </a:t>
            </a:r>
            <a:r>
              <a:rPr lang="pt-BR" sz="1050" dirty="0" err="1"/>
              <a:t>pages</a:t>
            </a:r>
            <a:r>
              <a:rPr lang="pt-BR" sz="1050" dirty="0"/>
              <a:t> 175–178.</a:t>
            </a:r>
          </a:p>
          <a:p>
            <a:pPr algn="just">
              <a:buFont typeface="Wingdings" panose="05000000000000000000" pitchFamily="2" charset="2"/>
              <a:buChar char="§"/>
            </a:pPr>
            <a:r>
              <a:rPr lang="pt-BR" sz="1050" dirty="0"/>
              <a:t>Liu, Z., Liu, Y., Yang, X., </a:t>
            </a:r>
            <a:r>
              <a:rPr lang="pt-BR" sz="1050" dirty="0" err="1"/>
              <a:t>and</a:t>
            </a:r>
            <a:r>
              <a:rPr lang="pt-BR" sz="1050" dirty="0"/>
              <a:t> Li, X. (2021).  </a:t>
            </a:r>
            <a:r>
              <a:rPr lang="pt-BR" sz="1050" dirty="0" err="1"/>
              <a:t>Integrity</a:t>
            </a:r>
            <a:r>
              <a:rPr lang="pt-BR" sz="1050" dirty="0"/>
              <a:t> </a:t>
            </a:r>
            <a:r>
              <a:rPr lang="pt-BR" sz="1050" dirty="0" err="1"/>
              <a:t>auditing</a:t>
            </a:r>
            <a:r>
              <a:rPr lang="pt-BR" sz="1050" dirty="0"/>
              <a:t> for </a:t>
            </a:r>
            <a:r>
              <a:rPr lang="pt-BR" sz="1050" dirty="0" err="1"/>
              <a:t>multi-copy</a:t>
            </a:r>
            <a:r>
              <a:rPr lang="pt-BR" sz="1050" dirty="0"/>
              <a:t> in </a:t>
            </a:r>
            <a:r>
              <a:rPr lang="pt-BR" sz="1050" dirty="0" err="1"/>
              <a:t>cloudstorage</a:t>
            </a:r>
            <a:r>
              <a:rPr lang="pt-BR" sz="1050" dirty="0"/>
              <a:t> </a:t>
            </a:r>
            <a:r>
              <a:rPr lang="pt-BR" sz="1050" dirty="0" err="1"/>
              <a:t>based</a:t>
            </a:r>
            <a:r>
              <a:rPr lang="pt-BR" sz="1050" dirty="0"/>
              <a:t> </a:t>
            </a:r>
            <a:r>
              <a:rPr lang="pt-BR" sz="1050" dirty="0" err="1"/>
              <a:t>on</a:t>
            </a:r>
            <a:r>
              <a:rPr lang="pt-BR" sz="1050" dirty="0"/>
              <a:t> </a:t>
            </a:r>
            <a:r>
              <a:rPr lang="pt-BR" sz="1050" dirty="0" err="1"/>
              <a:t>red-black</a:t>
            </a:r>
            <a:r>
              <a:rPr lang="pt-BR" sz="1050" dirty="0"/>
              <a:t> </a:t>
            </a:r>
            <a:r>
              <a:rPr lang="pt-BR" sz="1050" dirty="0" err="1"/>
              <a:t>tree</a:t>
            </a:r>
            <a:r>
              <a:rPr lang="pt-BR" sz="1050" dirty="0"/>
              <a:t>. IEEE Access, 9:75117–75131.</a:t>
            </a:r>
          </a:p>
          <a:p>
            <a:pPr algn="just">
              <a:buFont typeface="Wingdings" panose="05000000000000000000" pitchFamily="2" charset="2"/>
              <a:buChar char="§"/>
            </a:pPr>
            <a:r>
              <a:rPr lang="pt-BR" sz="1050" dirty="0"/>
              <a:t>Lu, H. </a:t>
            </a:r>
            <a:r>
              <a:rPr lang="pt-BR" sz="1050" dirty="0" err="1"/>
              <a:t>and</a:t>
            </a:r>
            <a:r>
              <a:rPr lang="pt-BR" sz="1050" dirty="0"/>
              <a:t> </a:t>
            </a:r>
            <a:r>
              <a:rPr lang="pt-BR" sz="1050" dirty="0" err="1"/>
              <a:t>Sahni</a:t>
            </a:r>
            <a:r>
              <a:rPr lang="pt-BR" sz="1050" dirty="0"/>
              <a:t>, S. (2004). O(log n) </a:t>
            </a:r>
            <a:r>
              <a:rPr lang="pt-BR" sz="1050" dirty="0" err="1"/>
              <a:t>dynamic</a:t>
            </a:r>
            <a:r>
              <a:rPr lang="pt-BR" sz="1050" dirty="0"/>
              <a:t> </a:t>
            </a:r>
            <a:r>
              <a:rPr lang="pt-BR" sz="1050" dirty="0" err="1"/>
              <a:t>router-tables</a:t>
            </a:r>
            <a:r>
              <a:rPr lang="pt-BR" sz="1050" dirty="0"/>
              <a:t> for prefixes </a:t>
            </a:r>
            <a:r>
              <a:rPr lang="pt-BR" sz="1050" dirty="0" err="1"/>
              <a:t>and</a:t>
            </a:r>
            <a:r>
              <a:rPr lang="pt-BR" sz="1050" dirty="0"/>
              <a:t> ranges. </a:t>
            </a:r>
            <a:r>
              <a:rPr lang="pt-BR" sz="1050" dirty="0" err="1"/>
              <a:t>IEEETransactions</a:t>
            </a:r>
            <a:r>
              <a:rPr lang="pt-BR" sz="1050" dirty="0"/>
              <a:t> </a:t>
            </a:r>
            <a:r>
              <a:rPr lang="pt-BR" sz="1050" dirty="0" err="1"/>
              <a:t>on</a:t>
            </a:r>
            <a:r>
              <a:rPr lang="pt-BR" sz="1050" dirty="0"/>
              <a:t> </a:t>
            </a:r>
            <a:r>
              <a:rPr lang="pt-BR" sz="1050" dirty="0" err="1"/>
              <a:t>Computers</a:t>
            </a:r>
            <a:r>
              <a:rPr lang="pt-BR" sz="1050" dirty="0"/>
              <a:t>, 53(10):1217–1230.</a:t>
            </a:r>
          </a:p>
          <a:p>
            <a:pPr algn="just">
              <a:buFont typeface="Wingdings" panose="05000000000000000000" pitchFamily="2" charset="2"/>
              <a:buChar char="§"/>
            </a:pPr>
            <a:r>
              <a:rPr lang="pt-BR" sz="1050" dirty="0" err="1"/>
              <a:t>Rytter</a:t>
            </a:r>
            <a:r>
              <a:rPr lang="pt-BR" sz="1050" dirty="0"/>
              <a:t>,  W.  (2003). </a:t>
            </a:r>
            <a:r>
              <a:rPr lang="pt-BR" sz="1050" dirty="0" err="1"/>
              <a:t>Application</a:t>
            </a:r>
            <a:r>
              <a:rPr lang="pt-BR" sz="1050" dirty="0"/>
              <a:t>  </a:t>
            </a:r>
            <a:r>
              <a:rPr lang="pt-BR" sz="1050" dirty="0" err="1"/>
              <a:t>of</a:t>
            </a:r>
            <a:r>
              <a:rPr lang="pt-BR" sz="1050" dirty="0"/>
              <a:t>  </a:t>
            </a:r>
            <a:r>
              <a:rPr lang="pt-BR" sz="1050" dirty="0" err="1"/>
              <a:t>lempel</a:t>
            </a:r>
            <a:r>
              <a:rPr lang="pt-BR" sz="1050" dirty="0"/>
              <a:t>–</a:t>
            </a:r>
            <a:r>
              <a:rPr lang="pt-BR" sz="1050" dirty="0" err="1"/>
              <a:t>ziv</a:t>
            </a:r>
            <a:r>
              <a:rPr lang="pt-BR" sz="1050" dirty="0"/>
              <a:t>  </a:t>
            </a:r>
            <a:r>
              <a:rPr lang="pt-BR" sz="1050" dirty="0" err="1"/>
              <a:t>factorization</a:t>
            </a:r>
            <a:r>
              <a:rPr lang="pt-BR" sz="1050" dirty="0"/>
              <a:t>  </a:t>
            </a:r>
            <a:r>
              <a:rPr lang="pt-BR" sz="1050" dirty="0" err="1"/>
              <a:t>to</a:t>
            </a:r>
            <a:r>
              <a:rPr lang="pt-BR" sz="1050" dirty="0"/>
              <a:t>  </a:t>
            </a:r>
            <a:r>
              <a:rPr lang="pt-BR" sz="1050" dirty="0" err="1"/>
              <a:t>the</a:t>
            </a:r>
            <a:r>
              <a:rPr lang="pt-BR" sz="1050" dirty="0"/>
              <a:t>  </a:t>
            </a:r>
            <a:r>
              <a:rPr lang="pt-BR" sz="1050" dirty="0" err="1"/>
              <a:t>approximation</a:t>
            </a:r>
            <a:r>
              <a:rPr lang="pt-BR" sz="1050" dirty="0"/>
              <a:t>  </a:t>
            </a:r>
            <a:r>
              <a:rPr lang="pt-BR" sz="1050" dirty="0" err="1"/>
              <a:t>of</a:t>
            </a:r>
            <a:r>
              <a:rPr lang="pt-BR" sz="1050" dirty="0"/>
              <a:t> </a:t>
            </a:r>
            <a:r>
              <a:rPr lang="pt-BR" sz="1050" dirty="0" err="1"/>
              <a:t>grammar-based</a:t>
            </a:r>
            <a:r>
              <a:rPr lang="pt-BR" sz="1050" dirty="0"/>
              <a:t> </a:t>
            </a:r>
            <a:r>
              <a:rPr lang="pt-BR" sz="1050" dirty="0" err="1"/>
              <a:t>compression</a:t>
            </a:r>
            <a:r>
              <a:rPr lang="pt-BR" sz="1050" dirty="0"/>
              <a:t>. </a:t>
            </a:r>
            <a:r>
              <a:rPr lang="pt-BR" sz="1050" dirty="0" err="1"/>
              <a:t>Theoretical</a:t>
            </a:r>
            <a:r>
              <a:rPr lang="pt-BR" sz="1050" dirty="0"/>
              <a:t> Computer Science, 302(1):211–222.</a:t>
            </a:r>
          </a:p>
          <a:p>
            <a:pPr algn="just">
              <a:buFont typeface="Wingdings" panose="05000000000000000000" pitchFamily="2" charset="2"/>
              <a:buChar char="§"/>
            </a:pPr>
            <a:r>
              <a:rPr lang="pt-BR" sz="1050" dirty="0" err="1"/>
              <a:t>Sedgewick</a:t>
            </a:r>
            <a:r>
              <a:rPr lang="pt-BR" sz="1050" dirty="0"/>
              <a:t>, R. (2008). </a:t>
            </a:r>
            <a:r>
              <a:rPr lang="pt-BR" sz="1050" dirty="0" err="1"/>
              <a:t>Left-leaning</a:t>
            </a:r>
            <a:r>
              <a:rPr lang="pt-BR" sz="1050" dirty="0"/>
              <a:t> </a:t>
            </a:r>
            <a:r>
              <a:rPr lang="pt-BR" sz="1050" dirty="0" err="1"/>
              <a:t>red-black</a:t>
            </a:r>
            <a:r>
              <a:rPr lang="pt-BR" sz="1050" dirty="0"/>
              <a:t> </a:t>
            </a:r>
            <a:r>
              <a:rPr lang="pt-BR" sz="1050" dirty="0" err="1"/>
              <a:t>trees.https</a:t>
            </a:r>
            <a:r>
              <a:rPr lang="pt-BR" sz="1050" dirty="0"/>
              <a:t>://www.cs.princeton.edu/ ̃</a:t>
            </a:r>
            <a:r>
              <a:rPr lang="pt-BR" sz="1050" dirty="0" err="1"/>
              <a:t>rs</a:t>
            </a:r>
            <a:r>
              <a:rPr lang="pt-BR" sz="1050" dirty="0"/>
              <a:t>/</a:t>
            </a:r>
            <a:r>
              <a:rPr lang="pt-BR" sz="1050" dirty="0" err="1"/>
              <a:t>talks</a:t>
            </a:r>
            <a:r>
              <a:rPr lang="pt-BR" sz="1050" dirty="0"/>
              <a:t>/LLRB/LLRB.pdf.</a:t>
            </a:r>
          </a:p>
          <a:p>
            <a:pPr algn="just">
              <a:buFont typeface="Wingdings" panose="05000000000000000000" pitchFamily="2" charset="2"/>
              <a:buChar char="§"/>
            </a:pPr>
            <a:r>
              <a:rPr lang="pt-BR" sz="1050" dirty="0" err="1"/>
              <a:t>std</a:t>
            </a:r>
            <a:r>
              <a:rPr lang="pt-BR" sz="1050" dirty="0"/>
              <a:t>::</a:t>
            </a:r>
            <a:r>
              <a:rPr lang="pt-BR" sz="1050" dirty="0" err="1"/>
              <a:t>chrono</a:t>
            </a:r>
            <a:r>
              <a:rPr lang="pt-BR" sz="1050" dirty="0"/>
              <a:t>  (2021).   C++ </a:t>
            </a:r>
            <a:r>
              <a:rPr lang="pt-BR" sz="1050" dirty="0" err="1"/>
              <a:t>reference</a:t>
            </a:r>
            <a:r>
              <a:rPr lang="pt-BR" sz="1050" dirty="0"/>
              <a:t> - </a:t>
            </a:r>
            <a:r>
              <a:rPr lang="pt-BR" sz="1050" dirty="0" err="1"/>
              <a:t>std</a:t>
            </a:r>
            <a:r>
              <a:rPr lang="pt-BR" sz="1050" dirty="0"/>
              <a:t>::</a:t>
            </a:r>
            <a:r>
              <a:rPr lang="pt-BR" sz="1050" dirty="0" err="1"/>
              <a:t>chrono.https</a:t>
            </a:r>
            <a:r>
              <a:rPr lang="pt-BR" sz="1050" dirty="0"/>
              <a:t>://en.cppreference.com/w/</a:t>
            </a:r>
            <a:r>
              <a:rPr lang="pt-BR" sz="1050" dirty="0" err="1"/>
              <a:t>cpp</a:t>
            </a:r>
            <a:r>
              <a:rPr lang="pt-BR" sz="1050" dirty="0"/>
              <a:t>/</a:t>
            </a:r>
            <a:r>
              <a:rPr lang="pt-BR" sz="1050" dirty="0" err="1"/>
              <a:t>chrono</a:t>
            </a:r>
            <a:r>
              <a:rPr lang="pt-BR" sz="1050" dirty="0"/>
              <a:t>.</a:t>
            </a:r>
          </a:p>
          <a:p>
            <a:pPr algn="just">
              <a:buFont typeface="Wingdings" panose="05000000000000000000" pitchFamily="2" charset="2"/>
              <a:buChar char="§"/>
            </a:pPr>
            <a:r>
              <a:rPr lang="pt-BR" sz="1050" dirty="0" err="1"/>
              <a:t>std</a:t>
            </a:r>
            <a:r>
              <a:rPr lang="pt-BR" sz="1050" dirty="0"/>
              <a:t>::</a:t>
            </a:r>
            <a:r>
              <a:rPr lang="pt-BR" sz="1050" dirty="0" err="1"/>
              <a:t>map</a:t>
            </a:r>
            <a:r>
              <a:rPr lang="pt-BR" sz="1050" dirty="0"/>
              <a:t> (2021). C++ </a:t>
            </a:r>
            <a:r>
              <a:rPr lang="pt-BR" sz="1050" dirty="0" err="1"/>
              <a:t>reference</a:t>
            </a:r>
            <a:r>
              <a:rPr lang="pt-BR" sz="1050" dirty="0"/>
              <a:t> - </a:t>
            </a:r>
            <a:r>
              <a:rPr lang="pt-BR" sz="1050" dirty="0" err="1"/>
              <a:t>std</a:t>
            </a:r>
            <a:r>
              <a:rPr lang="pt-BR" sz="1050" dirty="0"/>
              <a:t>::</a:t>
            </a:r>
            <a:r>
              <a:rPr lang="pt-BR" sz="1050" dirty="0" err="1"/>
              <a:t>map.https</a:t>
            </a:r>
            <a:r>
              <a:rPr lang="pt-BR" sz="1050" dirty="0"/>
              <a:t>://en.cppreference.com/w/</a:t>
            </a:r>
            <a:r>
              <a:rPr lang="pt-BR" sz="1050" dirty="0" err="1"/>
              <a:t>cpp</a:t>
            </a:r>
            <a:r>
              <a:rPr lang="pt-BR" sz="1050" dirty="0"/>
              <a:t>/container/map.</a:t>
            </a:r>
          </a:p>
          <a:p>
            <a:pPr algn="just">
              <a:buFont typeface="Wingdings" panose="05000000000000000000" pitchFamily="2" charset="2"/>
              <a:buChar char="§"/>
            </a:pPr>
            <a:r>
              <a:rPr lang="pt-BR" sz="1050" dirty="0" err="1"/>
              <a:t>Szwarcfiter</a:t>
            </a:r>
            <a:r>
              <a:rPr lang="pt-BR" sz="1050" dirty="0"/>
              <a:t>, J. </a:t>
            </a:r>
            <a:r>
              <a:rPr lang="pt-BR" sz="1050" dirty="0" err="1"/>
              <a:t>and</a:t>
            </a:r>
            <a:r>
              <a:rPr lang="pt-BR" sz="1050" dirty="0"/>
              <a:t> </a:t>
            </a:r>
            <a:r>
              <a:rPr lang="pt-BR" sz="1050" dirty="0" err="1"/>
              <a:t>Markenzon</a:t>
            </a:r>
            <a:r>
              <a:rPr lang="pt-BR" sz="1050" dirty="0"/>
              <a:t>, L. (1994).Estruturas de Dados e Seus Algoritmos. Livros Técnicos e Científicos.</a:t>
            </a:r>
          </a:p>
          <a:p>
            <a:pPr algn="just">
              <a:buFont typeface="Wingdings" panose="05000000000000000000" pitchFamily="2" charset="2"/>
              <a:buChar char="§"/>
            </a:pPr>
            <a:r>
              <a:rPr lang="pt-BR" sz="1050" dirty="0"/>
              <a:t>Xie, M., Li, D., </a:t>
            </a:r>
            <a:r>
              <a:rPr lang="pt-BR" sz="1050" dirty="0" err="1"/>
              <a:t>Cheng</a:t>
            </a:r>
            <a:r>
              <a:rPr lang="pt-BR" sz="1050" dirty="0"/>
              <a:t>, M., Li, S., </a:t>
            </a:r>
            <a:r>
              <a:rPr lang="pt-BR" sz="1050" dirty="0" err="1"/>
              <a:t>and</a:t>
            </a:r>
            <a:r>
              <a:rPr lang="pt-BR" sz="1050" dirty="0"/>
              <a:t> </a:t>
            </a:r>
            <a:r>
              <a:rPr lang="pt-BR" sz="1050" dirty="0" err="1"/>
              <a:t>Luo</a:t>
            </a:r>
            <a:r>
              <a:rPr lang="pt-BR" sz="1050" dirty="0"/>
              <a:t>, Y. (2021).  Design </a:t>
            </a:r>
            <a:r>
              <a:rPr lang="pt-BR" sz="1050" dirty="0" err="1"/>
              <a:t>and</a:t>
            </a:r>
            <a:r>
              <a:rPr lang="pt-BR" sz="1050" dirty="0"/>
              <a:t> </a:t>
            </a:r>
            <a:r>
              <a:rPr lang="pt-BR" sz="1050" dirty="0" err="1"/>
              <a:t>implementation</a:t>
            </a:r>
            <a:r>
              <a:rPr lang="pt-BR" sz="1050" dirty="0"/>
              <a:t> </a:t>
            </a:r>
            <a:r>
              <a:rPr lang="pt-BR" sz="1050" dirty="0" err="1"/>
              <a:t>ofan</a:t>
            </a:r>
            <a:r>
              <a:rPr lang="pt-BR" sz="1050" dirty="0"/>
              <a:t> </a:t>
            </a:r>
            <a:r>
              <a:rPr lang="pt-BR" sz="1050" dirty="0" err="1"/>
              <a:t>efficient</a:t>
            </a:r>
            <a:r>
              <a:rPr lang="pt-BR" sz="1050" dirty="0"/>
              <a:t> </a:t>
            </a:r>
            <a:r>
              <a:rPr lang="pt-BR" sz="1050" dirty="0" err="1"/>
              <a:t>program</a:t>
            </a:r>
            <a:r>
              <a:rPr lang="pt-BR" sz="1050" dirty="0"/>
              <a:t> </a:t>
            </a:r>
            <a:r>
              <a:rPr lang="pt-BR" sz="1050" dirty="0" err="1"/>
              <a:t>interpreter</a:t>
            </a:r>
            <a:r>
              <a:rPr lang="pt-BR" sz="1050" dirty="0"/>
              <a:t> for industrial </a:t>
            </a:r>
            <a:r>
              <a:rPr lang="pt-BR" sz="1050" dirty="0" err="1"/>
              <a:t>robot</a:t>
            </a:r>
            <a:r>
              <a:rPr lang="pt-BR" sz="1050" dirty="0"/>
              <a:t>. </a:t>
            </a:r>
            <a:r>
              <a:rPr lang="pt-BR" sz="1050" dirty="0" err="1"/>
              <a:t>Journal</a:t>
            </a:r>
            <a:r>
              <a:rPr lang="pt-BR" sz="1050" dirty="0"/>
              <a:t> </a:t>
            </a:r>
            <a:r>
              <a:rPr lang="pt-BR" sz="1050" dirty="0" err="1"/>
              <a:t>of</a:t>
            </a:r>
            <a:r>
              <a:rPr lang="pt-BR" sz="1050" dirty="0"/>
              <a:t> </a:t>
            </a:r>
            <a:r>
              <a:rPr lang="pt-BR" sz="1050" dirty="0" err="1"/>
              <a:t>Physics</a:t>
            </a:r>
            <a:r>
              <a:rPr lang="pt-BR" sz="1050" dirty="0"/>
              <a:t>:  </a:t>
            </a:r>
            <a:r>
              <a:rPr lang="pt-BR" sz="1050" dirty="0" err="1"/>
              <a:t>ConferenceSeries</a:t>
            </a:r>
            <a:r>
              <a:rPr lang="pt-BR" sz="1050" dirty="0"/>
              <a:t>, 1884(1):012018.</a:t>
            </a:r>
          </a:p>
          <a:p>
            <a:pPr algn="just">
              <a:buFont typeface="Wingdings" panose="05000000000000000000" pitchFamily="2" charset="2"/>
              <a:buChar char="§"/>
            </a:pPr>
            <a:r>
              <a:rPr lang="pt-BR" sz="1050" dirty="0"/>
              <a:t>Zhang, Y.-Y., Chen, X.-X., </a:t>
            </a:r>
            <a:r>
              <a:rPr lang="pt-BR" sz="1050" dirty="0" err="1"/>
              <a:t>and</a:t>
            </a:r>
            <a:r>
              <a:rPr lang="pt-BR" sz="1050" dirty="0"/>
              <a:t> Zhang, X. (2020). </a:t>
            </a:r>
            <a:r>
              <a:rPr lang="pt-BR" sz="1050" dirty="0" err="1"/>
              <a:t>Pcha</a:t>
            </a:r>
            <a:r>
              <a:rPr lang="pt-BR" sz="1050" dirty="0"/>
              <a:t>: A fast </a:t>
            </a:r>
            <a:r>
              <a:rPr lang="pt-BR" sz="1050" dirty="0" err="1"/>
              <a:t>packet</a:t>
            </a:r>
            <a:r>
              <a:rPr lang="pt-BR" sz="1050" dirty="0"/>
              <a:t> </a:t>
            </a:r>
            <a:r>
              <a:rPr lang="pt-BR" sz="1050" dirty="0" err="1"/>
              <a:t>classification</a:t>
            </a:r>
            <a:r>
              <a:rPr lang="pt-BR" sz="1050" dirty="0"/>
              <a:t> </a:t>
            </a:r>
            <a:r>
              <a:rPr lang="pt-BR" sz="1050" dirty="0" err="1"/>
              <a:t>algorithm</a:t>
            </a:r>
            <a:r>
              <a:rPr lang="pt-BR" sz="1050" dirty="0"/>
              <a:t> for ipv6 </a:t>
            </a:r>
            <a:r>
              <a:rPr lang="pt-BR" sz="1050" dirty="0" err="1"/>
              <a:t>based</a:t>
            </a:r>
            <a:r>
              <a:rPr lang="pt-BR" sz="1050" dirty="0"/>
              <a:t> </a:t>
            </a:r>
            <a:r>
              <a:rPr lang="pt-BR" sz="1050" dirty="0" err="1"/>
              <a:t>on</a:t>
            </a:r>
            <a:r>
              <a:rPr lang="pt-BR" sz="1050" dirty="0"/>
              <a:t> </a:t>
            </a:r>
            <a:r>
              <a:rPr lang="pt-BR" sz="1050" dirty="0" err="1"/>
              <a:t>hash</a:t>
            </a:r>
            <a:r>
              <a:rPr lang="pt-BR" sz="1050" dirty="0"/>
              <a:t> </a:t>
            </a:r>
            <a:r>
              <a:rPr lang="pt-BR" sz="1050" dirty="0" err="1"/>
              <a:t>and</a:t>
            </a:r>
            <a:r>
              <a:rPr lang="pt-BR" sz="1050" dirty="0"/>
              <a:t> </a:t>
            </a:r>
            <a:r>
              <a:rPr lang="pt-BR" sz="1050" dirty="0" err="1"/>
              <a:t>avl</a:t>
            </a:r>
            <a:r>
              <a:rPr lang="pt-BR" sz="1050" dirty="0"/>
              <a:t> </a:t>
            </a:r>
            <a:r>
              <a:rPr lang="pt-BR" sz="1050" dirty="0" err="1"/>
              <a:t>tree</a:t>
            </a:r>
            <a:r>
              <a:rPr lang="pt-BR" sz="1050" dirty="0"/>
              <a:t>. In2020 IEEE 13th </a:t>
            </a:r>
            <a:r>
              <a:rPr lang="pt-BR" sz="1050" dirty="0" err="1"/>
              <a:t>International</a:t>
            </a:r>
            <a:r>
              <a:rPr lang="pt-BR" sz="1050" dirty="0"/>
              <a:t> </a:t>
            </a:r>
            <a:r>
              <a:rPr lang="pt-BR" sz="1050" dirty="0" err="1"/>
              <a:t>Conferenceon</a:t>
            </a:r>
            <a:r>
              <a:rPr lang="pt-BR" sz="1050" dirty="0"/>
              <a:t> Cloud </a:t>
            </a:r>
            <a:r>
              <a:rPr lang="pt-BR" sz="1050" dirty="0" err="1"/>
              <a:t>Computing</a:t>
            </a:r>
            <a:r>
              <a:rPr lang="pt-BR" sz="1050" dirty="0"/>
              <a:t> (CLOUD), </a:t>
            </a:r>
            <a:r>
              <a:rPr lang="pt-BR" sz="1050" dirty="0" err="1"/>
              <a:t>pages</a:t>
            </a:r>
            <a:r>
              <a:rPr lang="pt-BR" sz="1050" dirty="0"/>
              <a:t> 397–404.</a:t>
            </a:r>
          </a:p>
          <a:p>
            <a:pPr algn="just">
              <a:buFont typeface="Wingdings" panose="05000000000000000000" pitchFamily="2" charset="2"/>
              <a:buChar char="§"/>
            </a:pPr>
            <a:endParaRPr lang="pt-BR" sz="1050" dirty="0"/>
          </a:p>
          <a:p>
            <a:pPr algn="just">
              <a:buFont typeface="Wingdings" panose="05000000000000000000" pitchFamily="2" charset="2"/>
              <a:buChar char="§"/>
            </a:pPr>
            <a:endParaRPr lang="pt-BR" sz="1050" dirty="0"/>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Referências</a:t>
            </a:r>
          </a:p>
        </p:txBody>
      </p:sp>
    </p:spTree>
    <p:extLst>
      <p:ext uri="{BB962C8B-B14F-4D97-AF65-F5344CB8AC3E}">
        <p14:creationId xmlns:p14="http://schemas.microsoft.com/office/powerpoint/2010/main" val="2686183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2636912"/>
            <a:ext cx="9144000" cy="504056"/>
          </a:xfrm>
        </p:spPr>
        <p:txBody>
          <a:bodyPr anchor="t">
            <a:normAutofit fontScale="90000"/>
          </a:bodyPr>
          <a:lstStyle/>
          <a:p>
            <a:pPr algn="ctr">
              <a:lnSpc>
                <a:spcPct val="90000"/>
              </a:lnSpc>
            </a:pPr>
            <a:r>
              <a:rPr lang="pt-BR" sz="3600" dirty="0">
                <a:solidFill>
                  <a:schemeClr val="tx1"/>
                </a:solidFill>
              </a:rPr>
              <a:t>Obrigado!</a:t>
            </a:r>
          </a:p>
        </p:txBody>
      </p:sp>
      <p:sp>
        <p:nvSpPr>
          <p:cNvPr id="6" name="Espaço Reservado para Número de Slide 3">
            <a:extLst>
              <a:ext uri="{FF2B5EF4-FFF2-40B4-BE49-F238E27FC236}">
                <a16:creationId xmlns:a16="http://schemas.microsoft.com/office/drawing/2014/main" id="{4F3154D2-6982-4911-8AD1-19ABCC13399C}"/>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28</a:t>
            </a:fld>
            <a:r>
              <a:rPr lang="pt-BR" dirty="0"/>
              <a:t>/28</a:t>
            </a:r>
          </a:p>
        </p:txBody>
      </p:sp>
    </p:spTree>
    <p:extLst>
      <p:ext uri="{BB962C8B-B14F-4D97-AF65-F5344CB8AC3E}">
        <p14:creationId xmlns:p14="http://schemas.microsoft.com/office/powerpoint/2010/main" val="641771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836712"/>
            <a:ext cx="9144000" cy="4539960"/>
          </a:xfrm>
        </p:spPr>
        <p:txBody>
          <a:bodyPr>
            <a:noAutofit/>
          </a:bodyPr>
          <a:lstStyle/>
          <a:p>
            <a:pPr algn="just"/>
            <a:endParaRPr lang="pt-BR" sz="2000" b="1" dirty="0"/>
          </a:p>
          <a:p>
            <a:pPr algn="just"/>
            <a:r>
              <a:rPr lang="pt-BR" sz="2000" dirty="0"/>
              <a:t>Dicionário  (</a:t>
            </a:r>
            <a:r>
              <a:rPr lang="pt-BR" sz="2000" dirty="0" err="1"/>
              <a:t>Dictionary</a:t>
            </a:r>
            <a:r>
              <a:rPr lang="pt-BR" sz="2000" dirty="0"/>
              <a:t>),  também  conhecido  como  Mapa  (Map)  ou  mapeamento</a:t>
            </a:r>
          </a:p>
          <a:p>
            <a:pPr algn="just"/>
            <a:endParaRPr lang="pt-BR" sz="2000" dirty="0"/>
          </a:p>
          <a:p>
            <a:pPr algn="just"/>
            <a:r>
              <a:rPr lang="pt-BR" sz="2000" dirty="0"/>
              <a:t>Tipo Abstrato de Dado (TAD) que visa oferecer operações de chave-valor</a:t>
            </a:r>
          </a:p>
          <a:p>
            <a:pPr algn="just"/>
            <a:endParaRPr lang="pt-BR" sz="2000" dirty="0"/>
          </a:p>
          <a:p>
            <a:pPr algn="just"/>
            <a:endParaRPr lang="pt-BR" sz="2000" dirty="0"/>
          </a:p>
          <a:p>
            <a:pPr algn="just"/>
            <a:endParaRPr lang="pt-BR" sz="2000" dirty="0"/>
          </a:p>
          <a:p>
            <a:pPr algn="just"/>
            <a:endParaRPr lang="pt-BR" sz="2000" dirty="0"/>
          </a:p>
          <a:p>
            <a:pPr algn="just"/>
            <a:endParaRPr lang="pt-BR" sz="2000" dirty="0"/>
          </a:p>
          <a:p>
            <a:pPr algn="just"/>
            <a:r>
              <a:rPr lang="pt-BR" sz="2000" dirty="0"/>
              <a:t>Três operações básicas: </a:t>
            </a:r>
            <a:r>
              <a:rPr lang="pt-BR" sz="2000" b="1" dirty="0"/>
              <a:t>consultar</a:t>
            </a:r>
            <a:r>
              <a:rPr lang="pt-BR" sz="2000" dirty="0"/>
              <a:t> uma chave, </a:t>
            </a:r>
            <a:r>
              <a:rPr lang="pt-BR" sz="2000" b="1" dirty="0"/>
              <a:t>adicionar</a:t>
            </a:r>
            <a:r>
              <a:rPr lang="pt-BR" sz="2000" dirty="0"/>
              <a:t> uma (</a:t>
            </a:r>
            <a:r>
              <a:rPr lang="pt-BR" sz="2000" dirty="0" err="1"/>
              <a:t>chave,valor</a:t>
            </a:r>
            <a:r>
              <a:rPr lang="pt-BR" sz="2000" dirty="0"/>
              <a:t>) e </a:t>
            </a:r>
            <a:r>
              <a:rPr lang="pt-BR" sz="2000" b="1" dirty="0"/>
              <a:t>remover</a:t>
            </a:r>
            <a:r>
              <a:rPr lang="pt-BR" sz="2000" dirty="0"/>
              <a:t> uma chave</a:t>
            </a:r>
          </a:p>
          <a:p>
            <a:pPr algn="just"/>
            <a:endParaRPr lang="pt-BR" sz="2000" dirty="0"/>
          </a:p>
          <a:p>
            <a:pPr algn="just"/>
            <a:r>
              <a:rPr lang="pt-BR" sz="2000" dirty="0"/>
              <a:t>Tipos de implementação: </a:t>
            </a:r>
            <a:r>
              <a:rPr lang="pt-BR" sz="2000" dirty="0">
                <a:solidFill>
                  <a:srgbClr val="FF0000"/>
                </a:solidFill>
              </a:rPr>
              <a:t>Árvores Binárias de Busca (ABB) </a:t>
            </a:r>
            <a:r>
              <a:rPr lang="pt-BR" sz="2000" dirty="0"/>
              <a:t>ou Tabelas de Dispersão/</a:t>
            </a:r>
            <a:r>
              <a:rPr lang="pt-BR" sz="2000" dirty="0" err="1"/>
              <a:t>Hash</a:t>
            </a:r>
            <a:endParaRPr lang="pt-BR" sz="2000" dirty="0"/>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Introdução</a:t>
            </a:r>
          </a:p>
        </p:txBody>
      </p:sp>
      <p:pic>
        <p:nvPicPr>
          <p:cNvPr id="6" name="Imagem 5">
            <a:extLst>
              <a:ext uri="{FF2B5EF4-FFF2-40B4-BE49-F238E27FC236}">
                <a16:creationId xmlns:a16="http://schemas.microsoft.com/office/drawing/2014/main" id="{0FAACFED-DB45-4474-81FE-1BFA37ABB822}"/>
              </a:ext>
            </a:extLst>
          </p:cNvPr>
          <p:cNvPicPr>
            <a:picLocks noChangeAspect="1"/>
          </p:cNvPicPr>
          <p:nvPr/>
        </p:nvPicPr>
        <p:blipFill>
          <a:blip r:embed="rId3"/>
          <a:stretch>
            <a:fillRect/>
          </a:stretch>
        </p:blipFill>
        <p:spPr>
          <a:xfrm>
            <a:off x="1763688" y="2708920"/>
            <a:ext cx="5939434" cy="1844824"/>
          </a:xfrm>
          <a:prstGeom prst="rect">
            <a:avLst/>
          </a:prstGeom>
        </p:spPr>
      </p:pic>
      <p:sp>
        <p:nvSpPr>
          <p:cNvPr id="9" name="Espaço Reservado para Número de Slide 3">
            <a:extLst>
              <a:ext uri="{FF2B5EF4-FFF2-40B4-BE49-F238E27FC236}">
                <a16:creationId xmlns:a16="http://schemas.microsoft.com/office/drawing/2014/main" id="{AA1DB9DE-9938-497D-B380-262352566395}"/>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3</a:t>
            </a:fld>
            <a:r>
              <a:rPr lang="pt-BR" dirty="0"/>
              <a:t>/28</a:t>
            </a:r>
          </a:p>
        </p:txBody>
      </p:sp>
    </p:spTree>
    <p:extLst>
      <p:ext uri="{BB962C8B-B14F-4D97-AF65-F5344CB8AC3E}">
        <p14:creationId xmlns:p14="http://schemas.microsoft.com/office/powerpoint/2010/main" val="641771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836712"/>
            <a:ext cx="9144000" cy="2016224"/>
          </a:xfrm>
        </p:spPr>
        <p:txBody>
          <a:bodyPr>
            <a:noAutofit/>
          </a:bodyPr>
          <a:lstStyle/>
          <a:p>
            <a:pPr algn="just"/>
            <a:endParaRPr lang="pt-BR" sz="2000" b="1" dirty="0"/>
          </a:p>
          <a:p>
            <a:pPr algn="just"/>
            <a:r>
              <a:rPr lang="pt-BR" sz="2000" dirty="0"/>
              <a:t>Estrutura T, tal que:</a:t>
            </a:r>
          </a:p>
          <a:p>
            <a:pPr lvl="1" algn="just"/>
            <a:r>
              <a:rPr lang="pt-BR" sz="1600" dirty="0"/>
              <a:t>T possui </a:t>
            </a:r>
            <a:r>
              <a:rPr lang="pt-BR" sz="1600" i="1" dirty="0"/>
              <a:t>n </a:t>
            </a:r>
            <a:r>
              <a:rPr lang="pt-BR" sz="1600" dirty="0"/>
              <a:t>nós, com cada nó correspondendo a uma chave distinta s</a:t>
            </a:r>
            <a:r>
              <a:rPr lang="pt-BR" sz="1600" baseline="-25000" dirty="0"/>
              <a:t>i </a:t>
            </a:r>
            <a:r>
              <a:rPr lang="pt-BR" sz="1600" dirty="0"/>
              <a:t>∈ </a:t>
            </a:r>
            <a:r>
              <a:rPr lang="pt-BR" sz="1600" i="1" dirty="0"/>
              <a:t>S</a:t>
            </a:r>
            <a:r>
              <a:rPr lang="pt-BR" sz="1600" dirty="0"/>
              <a:t> e possui como rótulo o valor r(v) = s</a:t>
            </a:r>
            <a:r>
              <a:rPr lang="pt-BR" sz="1600" baseline="-25000" dirty="0"/>
              <a:t>i</a:t>
            </a:r>
            <a:r>
              <a:rPr lang="pt-BR" sz="1600" dirty="0"/>
              <a:t>;</a:t>
            </a:r>
          </a:p>
          <a:p>
            <a:pPr lvl="1" algn="just"/>
            <a:r>
              <a:rPr lang="pt-BR" sz="1600" dirty="0"/>
              <a:t>Sejam v, v</a:t>
            </a:r>
            <a:r>
              <a:rPr lang="pt-BR" sz="1600" baseline="-25000" dirty="0"/>
              <a:t>1 </a:t>
            </a:r>
            <a:r>
              <a:rPr lang="pt-BR" sz="1600" dirty="0"/>
              <a:t>e v</a:t>
            </a:r>
            <a:r>
              <a:rPr lang="pt-BR" sz="1600" baseline="-25000" dirty="0"/>
              <a:t>2</a:t>
            </a:r>
            <a:r>
              <a:rPr lang="pt-BR" sz="1600" dirty="0"/>
              <a:t> nós distintos de T, sendo v</a:t>
            </a:r>
            <a:r>
              <a:rPr lang="pt-BR" sz="1600" baseline="-25000" dirty="0"/>
              <a:t>1 </a:t>
            </a:r>
            <a:r>
              <a:rPr lang="pt-BR" sz="1600" dirty="0"/>
              <a:t>pertencente à subàrvore esquerda de v, e v</a:t>
            </a:r>
            <a:r>
              <a:rPr lang="pt-BR" sz="1600" baseline="-25000" dirty="0"/>
              <a:t>2</a:t>
            </a:r>
            <a:r>
              <a:rPr lang="pt-BR" sz="1600" dirty="0"/>
              <a:t> à </a:t>
            </a:r>
            <a:r>
              <a:rPr lang="pt-BR" sz="1600" dirty="0" err="1"/>
              <a:t>subárvore</a:t>
            </a:r>
            <a:r>
              <a:rPr lang="pt-BR" sz="1600" dirty="0"/>
              <a:t> direita de v, tais que: r(v</a:t>
            </a:r>
            <a:r>
              <a:rPr lang="pt-BR" sz="1600" baseline="-25000" dirty="0"/>
              <a:t>1</a:t>
            </a:r>
            <a:r>
              <a:rPr lang="pt-BR" sz="1600" dirty="0"/>
              <a:t>) &lt; r(v) e r(v</a:t>
            </a:r>
            <a:r>
              <a:rPr lang="pt-BR" sz="1600" baseline="-25000" dirty="0"/>
              <a:t>2</a:t>
            </a:r>
            <a:r>
              <a:rPr lang="pt-BR" sz="1600" dirty="0"/>
              <a:t>) &gt; r(v).</a:t>
            </a:r>
          </a:p>
          <a:p>
            <a:pPr lvl="1" algn="just"/>
            <a:endParaRPr lang="pt-BR" sz="1600" dirty="0"/>
          </a:p>
          <a:p>
            <a:pPr lvl="1" algn="just"/>
            <a:endParaRPr lang="pt-BR" sz="1600" dirty="0"/>
          </a:p>
          <a:p>
            <a:pPr marL="393192" lvl="1" indent="0" algn="just">
              <a:buNone/>
            </a:pPr>
            <a:endParaRPr lang="pt-BR" sz="1600" dirty="0"/>
          </a:p>
          <a:p>
            <a:pPr algn="just"/>
            <a:r>
              <a:rPr lang="pt-BR" sz="2000" dirty="0"/>
              <a:t>Podemos utilizar a ABB para resolver o problema de busca, ou seja, determinar se um valor x ∈ S ou não.  Em caso positivo, localizar o índice </a:t>
            </a:r>
            <a:r>
              <a:rPr lang="pt-BR" sz="2000" i="1" dirty="0"/>
              <a:t>i</a:t>
            </a:r>
            <a:r>
              <a:rPr lang="pt-BR" sz="2000" dirty="0"/>
              <a:t> tal que x = s</a:t>
            </a:r>
            <a:r>
              <a:rPr lang="pt-BR" sz="2000" baseline="-25000" dirty="0"/>
              <a:t>i</a:t>
            </a:r>
          </a:p>
          <a:p>
            <a:pPr algn="just"/>
            <a:endParaRPr lang="pt-BR" sz="2000" baseline="-25000" dirty="0"/>
          </a:p>
          <a:p>
            <a:pPr marL="393192" lvl="1" indent="0" algn="just">
              <a:buNone/>
            </a:pPr>
            <a:endParaRPr lang="pt-BR" sz="1600" dirty="0"/>
          </a:p>
          <a:p>
            <a:pPr lvl="1" algn="just"/>
            <a:endParaRPr lang="pt-BR" sz="1600" dirty="0"/>
          </a:p>
        </p:txBody>
      </p:sp>
      <p:sp>
        <p:nvSpPr>
          <p:cNvPr id="8" name="Espaço Reservado para Número de Slide 3">
            <a:extLst>
              <a:ext uri="{FF2B5EF4-FFF2-40B4-BE49-F238E27FC236}">
                <a16:creationId xmlns:a16="http://schemas.microsoft.com/office/drawing/2014/main" id="{07597321-8D5F-47E5-A61E-65EB3BDED345}"/>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4</a:t>
            </a:fld>
            <a:r>
              <a:rPr lang="pt-BR" dirty="0"/>
              <a:t>/24</a:t>
            </a:r>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Árvore Binária de Busca</a:t>
            </a:r>
          </a:p>
        </p:txBody>
      </p:sp>
      <p:pic>
        <p:nvPicPr>
          <p:cNvPr id="4" name="Imagem 3">
            <a:extLst>
              <a:ext uri="{FF2B5EF4-FFF2-40B4-BE49-F238E27FC236}">
                <a16:creationId xmlns:a16="http://schemas.microsoft.com/office/drawing/2014/main" id="{FBA3B656-19FD-4ABB-ABA4-87FC9E0119D0}"/>
              </a:ext>
            </a:extLst>
          </p:cNvPr>
          <p:cNvPicPr>
            <a:picLocks noChangeAspect="1"/>
          </p:cNvPicPr>
          <p:nvPr/>
        </p:nvPicPr>
        <p:blipFill>
          <a:blip r:embed="rId3"/>
          <a:stretch>
            <a:fillRect/>
          </a:stretch>
        </p:blipFill>
        <p:spPr>
          <a:xfrm>
            <a:off x="7164288" y="2300847"/>
            <a:ext cx="1709936" cy="1128153"/>
          </a:xfrm>
          <a:prstGeom prst="rect">
            <a:avLst/>
          </a:prstGeom>
        </p:spPr>
      </p:pic>
      <p:pic>
        <p:nvPicPr>
          <p:cNvPr id="7" name="Imagem 6">
            <a:extLst>
              <a:ext uri="{FF2B5EF4-FFF2-40B4-BE49-F238E27FC236}">
                <a16:creationId xmlns:a16="http://schemas.microsoft.com/office/drawing/2014/main" id="{AC07A37F-A06D-4D69-AB9E-F2B15411C77F}"/>
              </a:ext>
            </a:extLst>
          </p:cNvPr>
          <p:cNvPicPr>
            <a:picLocks noChangeAspect="1"/>
          </p:cNvPicPr>
          <p:nvPr/>
        </p:nvPicPr>
        <p:blipFill>
          <a:blip r:embed="rId4"/>
          <a:stretch>
            <a:fillRect/>
          </a:stretch>
        </p:blipFill>
        <p:spPr>
          <a:xfrm>
            <a:off x="4283968" y="4100925"/>
            <a:ext cx="4860032" cy="2757075"/>
          </a:xfrm>
          <a:prstGeom prst="rect">
            <a:avLst/>
          </a:prstGeom>
        </p:spPr>
      </p:pic>
    </p:spTree>
    <p:extLst>
      <p:ext uri="{BB962C8B-B14F-4D97-AF65-F5344CB8AC3E}">
        <p14:creationId xmlns:p14="http://schemas.microsoft.com/office/powerpoint/2010/main" val="2239793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836712"/>
            <a:ext cx="9144000" cy="5328592"/>
          </a:xfrm>
        </p:spPr>
        <p:txBody>
          <a:bodyPr>
            <a:noAutofit/>
          </a:bodyPr>
          <a:lstStyle/>
          <a:p>
            <a:pPr algn="just"/>
            <a:endParaRPr lang="pt-BR" sz="2000" b="1" dirty="0"/>
          </a:p>
          <a:p>
            <a:pPr algn="just"/>
            <a:r>
              <a:rPr lang="pt-BR" sz="2000" dirty="0"/>
              <a:t>Como otimizar a busca?</a:t>
            </a:r>
          </a:p>
          <a:p>
            <a:pPr lvl="1" algn="just"/>
            <a:r>
              <a:rPr lang="pt-BR" sz="1600" dirty="0"/>
              <a:t>Árvore com altura mínima</a:t>
            </a:r>
          </a:p>
          <a:p>
            <a:pPr lvl="1" algn="just"/>
            <a:r>
              <a:rPr lang="pt-BR" sz="1600" dirty="0"/>
              <a:t>Árvore Binária Completa (ou cheia/perfeita)</a:t>
            </a:r>
          </a:p>
          <a:p>
            <a:pPr lvl="1" algn="just"/>
            <a:r>
              <a:rPr lang="pt-BR" sz="1600" dirty="0"/>
              <a:t>⌈log</a:t>
            </a:r>
            <a:r>
              <a:rPr lang="pt-BR" sz="1600" baseline="-25000" dirty="0"/>
              <a:t>2 </a:t>
            </a:r>
            <a:r>
              <a:rPr lang="pt-BR" sz="1600" dirty="0"/>
              <a:t>(N + 1) ⌉ níveis</a:t>
            </a:r>
          </a:p>
          <a:p>
            <a:pPr lvl="1" algn="just"/>
            <a:endParaRPr lang="pt-BR" sz="1600" dirty="0"/>
          </a:p>
          <a:p>
            <a:pPr algn="just"/>
            <a:r>
              <a:rPr lang="pt-BR" sz="2000" dirty="0"/>
              <a:t>ABB balanceada: resolve o problema de degeneração da árvore pelo controle de sua altura</a:t>
            </a:r>
          </a:p>
          <a:p>
            <a:pPr algn="just"/>
            <a:endParaRPr lang="pt-BR" sz="2000" dirty="0"/>
          </a:p>
          <a:p>
            <a:pPr algn="just"/>
            <a:r>
              <a:rPr lang="pt-BR" sz="2000" dirty="0"/>
              <a:t>Dois tipos importantes de ABB balanceada são: </a:t>
            </a:r>
          </a:p>
          <a:p>
            <a:pPr lvl="1" algn="just"/>
            <a:r>
              <a:rPr lang="pt-BR" sz="1600" dirty="0"/>
              <a:t>AVL</a:t>
            </a:r>
          </a:p>
          <a:p>
            <a:pPr lvl="1" algn="just"/>
            <a:r>
              <a:rPr lang="pt-BR" sz="1600" dirty="0"/>
              <a:t>Árvore Rubro-Negra (ou Árvore Vermelho-Preto)</a:t>
            </a:r>
          </a:p>
          <a:p>
            <a:pPr marL="393192" lvl="1" indent="0" algn="just">
              <a:buNone/>
            </a:pPr>
            <a:endParaRPr lang="pt-BR" sz="1600" dirty="0"/>
          </a:p>
          <a:p>
            <a:pPr lvl="1" algn="just"/>
            <a:endParaRPr lang="pt-BR" sz="1600" dirty="0"/>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Árvore Binária de Busca Balanceada</a:t>
            </a:r>
          </a:p>
        </p:txBody>
      </p:sp>
      <p:pic>
        <p:nvPicPr>
          <p:cNvPr id="5" name="Imagem 4">
            <a:extLst>
              <a:ext uri="{FF2B5EF4-FFF2-40B4-BE49-F238E27FC236}">
                <a16:creationId xmlns:a16="http://schemas.microsoft.com/office/drawing/2014/main" id="{CFBA3419-0FF7-41CB-9A31-9920E9ECE1F4}"/>
              </a:ext>
            </a:extLst>
          </p:cNvPr>
          <p:cNvPicPr>
            <a:picLocks noChangeAspect="1"/>
          </p:cNvPicPr>
          <p:nvPr/>
        </p:nvPicPr>
        <p:blipFill>
          <a:blip r:embed="rId3"/>
          <a:stretch>
            <a:fillRect/>
          </a:stretch>
        </p:blipFill>
        <p:spPr>
          <a:xfrm>
            <a:off x="6528883" y="692696"/>
            <a:ext cx="1769503" cy="1728192"/>
          </a:xfrm>
          <a:prstGeom prst="rect">
            <a:avLst/>
          </a:prstGeom>
        </p:spPr>
      </p:pic>
      <p:pic>
        <p:nvPicPr>
          <p:cNvPr id="12" name="Imagem 11">
            <a:extLst>
              <a:ext uri="{FF2B5EF4-FFF2-40B4-BE49-F238E27FC236}">
                <a16:creationId xmlns:a16="http://schemas.microsoft.com/office/drawing/2014/main" id="{73745AFC-822A-46E0-8D50-287D7CCCFA08}"/>
              </a:ext>
            </a:extLst>
          </p:cNvPr>
          <p:cNvPicPr>
            <a:picLocks noChangeAspect="1"/>
          </p:cNvPicPr>
          <p:nvPr/>
        </p:nvPicPr>
        <p:blipFill>
          <a:blip r:embed="rId4"/>
          <a:stretch>
            <a:fillRect/>
          </a:stretch>
        </p:blipFill>
        <p:spPr>
          <a:xfrm>
            <a:off x="3608593" y="3029871"/>
            <a:ext cx="2906440" cy="521899"/>
          </a:xfrm>
          <a:prstGeom prst="rect">
            <a:avLst/>
          </a:prstGeom>
        </p:spPr>
      </p:pic>
      <p:sp>
        <p:nvSpPr>
          <p:cNvPr id="13" name="Espaço Reservado para Número de Slide 3">
            <a:extLst>
              <a:ext uri="{FF2B5EF4-FFF2-40B4-BE49-F238E27FC236}">
                <a16:creationId xmlns:a16="http://schemas.microsoft.com/office/drawing/2014/main" id="{B6055F0E-8365-461D-A620-F401F81867DE}"/>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5</a:t>
            </a:fld>
            <a:r>
              <a:rPr lang="pt-BR" dirty="0"/>
              <a:t>/28</a:t>
            </a:r>
          </a:p>
        </p:txBody>
      </p:sp>
    </p:spTree>
    <p:extLst>
      <p:ext uri="{BB962C8B-B14F-4D97-AF65-F5344CB8AC3E}">
        <p14:creationId xmlns:p14="http://schemas.microsoft.com/office/powerpoint/2010/main" val="3465401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836712"/>
            <a:ext cx="9144000" cy="4603427"/>
          </a:xfrm>
        </p:spPr>
        <p:txBody>
          <a:bodyPr>
            <a:noAutofit/>
          </a:bodyPr>
          <a:lstStyle/>
          <a:p>
            <a:pPr algn="just"/>
            <a:endParaRPr lang="pt-BR" sz="2000" b="1" dirty="0"/>
          </a:p>
          <a:p>
            <a:pPr algn="just"/>
            <a:r>
              <a:rPr lang="pt-BR" sz="2000" dirty="0"/>
              <a:t>A ideia de balancear uma árvore de busca se deve inicialmente a [</a:t>
            </a:r>
            <a:r>
              <a:rPr lang="pt-BR" sz="2000" dirty="0">
                <a:solidFill>
                  <a:srgbClr val="FF0000"/>
                </a:solidFill>
              </a:rPr>
              <a:t>A</a:t>
            </a:r>
            <a:r>
              <a:rPr lang="pt-BR" sz="2000" dirty="0"/>
              <a:t>delson-</a:t>
            </a:r>
            <a:r>
              <a:rPr lang="pt-BR" sz="2000" dirty="0" err="1">
                <a:solidFill>
                  <a:srgbClr val="FF0000"/>
                </a:solidFill>
              </a:rPr>
              <a:t>V</a:t>
            </a:r>
            <a:r>
              <a:rPr lang="pt-BR" sz="2000" dirty="0" err="1"/>
              <a:t>elskii</a:t>
            </a:r>
            <a:r>
              <a:rPr lang="pt-BR" sz="2000" dirty="0"/>
              <a:t> </a:t>
            </a:r>
            <a:r>
              <a:rPr lang="pt-BR" sz="2000" dirty="0" err="1"/>
              <a:t>and</a:t>
            </a:r>
            <a:r>
              <a:rPr lang="pt-BR" sz="2000" dirty="0"/>
              <a:t> </a:t>
            </a:r>
            <a:r>
              <a:rPr lang="pt-BR" sz="2000" dirty="0">
                <a:solidFill>
                  <a:srgbClr val="FF0000"/>
                </a:solidFill>
              </a:rPr>
              <a:t>L</a:t>
            </a:r>
            <a:r>
              <a:rPr lang="pt-BR" sz="2000" dirty="0"/>
              <a:t>andis 1962]</a:t>
            </a:r>
          </a:p>
          <a:p>
            <a:pPr marL="109728" indent="0" algn="just">
              <a:buNone/>
            </a:pPr>
            <a:endParaRPr lang="pt-BR" sz="2000" dirty="0"/>
          </a:p>
          <a:p>
            <a:pPr algn="just"/>
            <a:r>
              <a:rPr lang="pt-BR" sz="2000" dirty="0"/>
              <a:t>Para qualquer nó, as alturas de suas duas </a:t>
            </a:r>
            <a:r>
              <a:rPr lang="pt-BR" sz="2000" dirty="0" err="1"/>
              <a:t>subárvores</a:t>
            </a:r>
            <a:r>
              <a:rPr lang="pt-BR" sz="2000" dirty="0"/>
              <a:t> esquerda e direita diferem em módulo de até uma unidade</a:t>
            </a:r>
          </a:p>
          <a:p>
            <a:pPr algn="just"/>
            <a:endParaRPr lang="pt-BR" sz="2000" dirty="0"/>
          </a:p>
          <a:p>
            <a:pPr algn="just"/>
            <a:r>
              <a:rPr lang="pt-BR" sz="2000" dirty="0"/>
              <a:t>A altura máxima h de uma árvore AVL com n nós é h=O(log n) e as operações de inserção, busca e remoção de nós possuem, no pior caso, complexidade O(log n) [</a:t>
            </a:r>
            <a:r>
              <a:rPr lang="pt-BR" sz="2000" dirty="0" err="1"/>
              <a:t>Szwarcfiter</a:t>
            </a:r>
            <a:r>
              <a:rPr lang="pt-BR" sz="2000" dirty="0"/>
              <a:t> </a:t>
            </a:r>
            <a:r>
              <a:rPr lang="pt-BR" sz="2000" dirty="0" err="1"/>
              <a:t>and</a:t>
            </a:r>
            <a:r>
              <a:rPr lang="pt-BR" sz="2000" dirty="0"/>
              <a:t> </a:t>
            </a:r>
            <a:r>
              <a:rPr lang="pt-BR" sz="2000" dirty="0" err="1"/>
              <a:t>Markenzon</a:t>
            </a:r>
            <a:r>
              <a:rPr lang="pt-BR" sz="2000" dirty="0"/>
              <a:t> 1994]</a:t>
            </a:r>
          </a:p>
          <a:p>
            <a:pPr algn="just"/>
            <a:endParaRPr lang="pt-BR" sz="1600" dirty="0"/>
          </a:p>
          <a:p>
            <a:pPr lvl="1" algn="just"/>
            <a:endParaRPr lang="pt-BR" sz="1600" dirty="0"/>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Árvore AVL</a:t>
            </a:r>
          </a:p>
        </p:txBody>
      </p:sp>
      <p:pic>
        <p:nvPicPr>
          <p:cNvPr id="4" name="Imagem 3">
            <a:extLst>
              <a:ext uri="{FF2B5EF4-FFF2-40B4-BE49-F238E27FC236}">
                <a16:creationId xmlns:a16="http://schemas.microsoft.com/office/drawing/2014/main" id="{6A1F20D8-21F1-4556-9B6E-99693F050A44}"/>
              </a:ext>
            </a:extLst>
          </p:cNvPr>
          <p:cNvPicPr>
            <a:picLocks noChangeAspect="1"/>
          </p:cNvPicPr>
          <p:nvPr/>
        </p:nvPicPr>
        <p:blipFill>
          <a:blip r:embed="rId3"/>
          <a:stretch>
            <a:fillRect/>
          </a:stretch>
        </p:blipFill>
        <p:spPr>
          <a:xfrm>
            <a:off x="773832" y="4286113"/>
            <a:ext cx="7596336" cy="2578348"/>
          </a:xfrm>
          <a:prstGeom prst="rect">
            <a:avLst/>
          </a:prstGeom>
        </p:spPr>
      </p:pic>
      <p:sp>
        <p:nvSpPr>
          <p:cNvPr id="7" name="Espaço Reservado para Número de Slide 3">
            <a:extLst>
              <a:ext uri="{FF2B5EF4-FFF2-40B4-BE49-F238E27FC236}">
                <a16:creationId xmlns:a16="http://schemas.microsoft.com/office/drawing/2014/main" id="{BBD9D483-BAC3-4AE4-9C87-4CD3FBF2F84B}"/>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6</a:t>
            </a:fld>
            <a:r>
              <a:rPr lang="pt-BR" dirty="0"/>
              <a:t>/28</a:t>
            </a:r>
          </a:p>
        </p:txBody>
      </p:sp>
    </p:spTree>
    <p:extLst>
      <p:ext uri="{BB962C8B-B14F-4D97-AF65-F5344CB8AC3E}">
        <p14:creationId xmlns:p14="http://schemas.microsoft.com/office/powerpoint/2010/main" val="2987933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Conteúdo 2"/>
          <p:cNvSpPr>
            <a:spLocks noGrp="1"/>
          </p:cNvSpPr>
          <p:nvPr>
            <p:ph idx="1"/>
          </p:nvPr>
        </p:nvSpPr>
        <p:spPr>
          <a:xfrm>
            <a:off x="0" y="908720"/>
            <a:ext cx="9144000" cy="4531419"/>
          </a:xfrm>
        </p:spPr>
        <p:txBody>
          <a:bodyPr>
            <a:noAutofit/>
          </a:bodyPr>
          <a:lstStyle/>
          <a:p>
            <a:pPr algn="just"/>
            <a:endParaRPr lang="pt-BR" sz="2000" b="1" dirty="0"/>
          </a:p>
          <a:p>
            <a:pPr algn="just"/>
            <a:r>
              <a:rPr lang="pt-BR" sz="2000" dirty="0"/>
              <a:t>Quatro tipos: </a:t>
            </a:r>
          </a:p>
          <a:p>
            <a:pPr lvl="1" algn="just"/>
            <a:r>
              <a:rPr lang="pt-BR" sz="1600" dirty="0"/>
              <a:t>Rotação à esquerda (</a:t>
            </a:r>
            <a:r>
              <a:rPr lang="pt-BR" sz="1600" dirty="0" err="1"/>
              <a:t>Right-Right</a:t>
            </a:r>
            <a:r>
              <a:rPr lang="pt-BR" sz="1600" dirty="0"/>
              <a:t> ou RR)</a:t>
            </a:r>
          </a:p>
          <a:p>
            <a:pPr lvl="1" algn="just"/>
            <a:r>
              <a:rPr lang="pt-BR" sz="1600" dirty="0"/>
              <a:t>Rotação à direita (</a:t>
            </a:r>
            <a:r>
              <a:rPr lang="pt-BR" sz="1600" dirty="0" err="1"/>
              <a:t>Left-Left</a:t>
            </a:r>
            <a:r>
              <a:rPr lang="pt-BR" sz="1600" dirty="0"/>
              <a:t> ou LL)</a:t>
            </a:r>
          </a:p>
          <a:p>
            <a:pPr lvl="1" algn="just"/>
            <a:r>
              <a:rPr lang="pt-BR" sz="1600" dirty="0"/>
              <a:t>Rotação dupla à esquerda (</a:t>
            </a:r>
            <a:r>
              <a:rPr lang="pt-BR" sz="1600" dirty="0" err="1"/>
              <a:t>Right-Left</a:t>
            </a:r>
            <a:r>
              <a:rPr lang="pt-BR" sz="1600" dirty="0"/>
              <a:t> ou RL)</a:t>
            </a:r>
          </a:p>
          <a:p>
            <a:pPr lvl="1" algn="just"/>
            <a:r>
              <a:rPr lang="pt-BR" sz="1600" dirty="0"/>
              <a:t>Rotação dupla à direita (</a:t>
            </a:r>
            <a:r>
              <a:rPr lang="pt-BR" sz="1600" dirty="0" err="1"/>
              <a:t>Left-Right</a:t>
            </a:r>
            <a:r>
              <a:rPr lang="pt-BR" sz="1600" dirty="0"/>
              <a:t> ou LR)</a:t>
            </a:r>
          </a:p>
          <a:p>
            <a:pPr lvl="1" algn="just"/>
            <a:endParaRPr lang="pt-BR" sz="1600" dirty="0"/>
          </a:p>
          <a:p>
            <a:pPr lvl="1" algn="just"/>
            <a:endParaRPr lang="pt-BR" sz="1600" dirty="0"/>
          </a:p>
          <a:p>
            <a:pPr algn="just"/>
            <a:r>
              <a:rPr lang="pt-BR" sz="2000" dirty="0"/>
              <a:t>Simples substituição de ponteiros: complexidade O(1)</a:t>
            </a:r>
          </a:p>
        </p:txBody>
      </p:sp>
      <p:sp>
        <p:nvSpPr>
          <p:cNvPr id="2" name="Título 1"/>
          <p:cNvSpPr>
            <a:spLocks noGrp="1"/>
          </p:cNvSpPr>
          <p:nvPr>
            <p:ph type="title"/>
          </p:nvPr>
        </p:nvSpPr>
        <p:spPr>
          <a:xfrm>
            <a:off x="0" y="144016"/>
            <a:ext cx="9144000" cy="764704"/>
          </a:xfrm>
        </p:spPr>
        <p:txBody>
          <a:bodyPr>
            <a:noAutofit/>
          </a:bodyPr>
          <a:lstStyle/>
          <a:p>
            <a:pPr algn="ctr"/>
            <a:r>
              <a:rPr lang="pt-BR" sz="3600" dirty="0">
                <a:solidFill>
                  <a:schemeClr val="tx1"/>
                </a:solidFill>
              </a:rPr>
              <a:t>Rotações</a:t>
            </a:r>
          </a:p>
        </p:txBody>
      </p:sp>
      <p:sp>
        <p:nvSpPr>
          <p:cNvPr id="9" name="Espaço Reservado para Número de Slide 3">
            <a:extLst>
              <a:ext uri="{FF2B5EF4-FFF2-40B4-BE49-F238E27FC236}">
                <a16:creationId xmlns:a16="http://schemas.microsoft.com/office/drawing/2014/main" id="{B4E03748-CEC0-41D6-9200-C31560E9F36B}"/>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7</a:t>
            </a:fld>
            <a:r>
              <a:rPr lang="pt-BR" dirty="0"/>
              <a:t>/28</a:t>
            </a:r>
          </a:p>
        </p:txBody>
      </p:sp>
    </p:spTree>
    <p:extLst>
      <p:ext uri="{BB962C8B-B14F-4D97-AF65-F5344CB8AC3E}">
        <p14:creationId xmlns:p14="http://schemas.microsoft.com/office/powerpoint/2010/main" val="881251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m 18">
            <a:extLst>
              <a:ext uri="{FF2B5EF4-FFF2-40B4-BE49-F238E27FC236}">
                <a16:creationId xmlns:a16="http://schemas.microsoft.com/office/drawing/2014/main" id="{01F77914-A3D4-4D92-BCAA-C5EFD19B878B}"/>
              </a:ext>
            </a:extLst>
          </p:cNvPr>
          <p:cNvPicPr>
            <a:picLocks noChangeAspect="1"/>
          </p:cNvPicPr>
          <p:nvPr/>
        </p:nvPicPr>
        <p:blipFill>
          <a:blip r:embed="rId5"/>
          <a:stretch>
            <a:fillRect/>
          </a:stretch>
        </p:blipFill>
        <p:spPr>
          <a:xfrm>
            <a:off x="1" y="748385"/>
            <a:ext cx="3635896" cy="1304259"/>
          </a:xfrm>
          <a:prstGeom prst="rect">
            <a:avLst/>
          </a:prstGeom>
        </p:spPr>
      </p:pic>
      <p:sp>
        <p:nvSpPr>
          <p:cNvPr id="8" name="Espaço Reservado para Número de Slide 3">
            <a:extLst>
              <a:ext uri="{FF2B5EF4-FFF2-40B4-BE49-F238E27FC236}">
                <a16:creationId xmlns:a16="http://schemas.microsoft.com/office/drawing/2014/main" id="{07597321-8D5F-47E5-A61E-65EB3BDED345}"/>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8</a:t>
            </a:fld>
            <a:r>
              <a:rPr lang="pt-BR" dirty="0"/>
              <a:t>/24</a:t>
            </a:r>
          </a:p>
        </p:txBody>
      </p:sp>
      <p:sp>
        <p:nvSpPr>
          <p:cNvPr id="2" name="Título 1"/>
          <p:cNvSpPr>
            <a:spLocks noGrp="1"/>
          </p:cNvSpPr>
          <p:nvPr>
            <p:ph type="title"/>
          </p:nvPr>
        </p:nvSpPr>
        <p:spPr>
          <a:xfrm>
            <a:off x="0" y="188640"/>
            <a:ext cx="9144000" cy="764704"/>
          </a:xfrm>
        </p:spPr>
        <p:txBody>
          <a:bodyPr>
            <a:noAutofit/>
          </a:bodyPr>
          <a:lstStyle/>
          <a:p>
            <a:pPr algn="ctr"/>
            <a:r>
              <a:rPr lang="pt-BR" sz="3600" dirty="0">
                <a:solidFill>
                  <a:schemeClr val="tx1"/>
                </a:solidFill>
              </a:rPr>
              <a:t>Rotação à Esquerda </a:t>
            </a:r>
            <a:br>
              <a:rPr lang="pt-BR" sz="3600" dirty="0">
                <a:solidFill>
                  <a:schemeClr val="tx1"/>
                </a:solidFill>
              </a:rPr>
            </a:br>
            <a:r>
              <a:rPr lang="pt-BR" sz="3600" dirty="0">
                <a:solidFill>
                  <a:schemeClr val="tx1"/>
                </a:solidFill>
              </a:rPr>
              <a:t>(</a:t>
            </a:r>
            <a:r>
              <a:rPr lang="pt-BR" sz="3600" dirty="0" err="1">
                <a:solidFill>
                  <a:schemeClr val="tx1"/>
                </a:solidFill>
              </a:rPr>
              <a:t>Right-Right</a:t>
            </a:r>
            <a:r>
              <a:rPr lang="pt-BR" sz="3600" dirty="0">
                <a:solidFill>
                  <a:schemeClr val="tx1"/>
                </a:solidFill>
              </a:rPr>
              <a:t> ou RR)</a:t>
            </a:r>
          </a:p>
        </p:txBody>
      </p:sp>
      <p:pic>
        <p:nvPicPr>
          <p:cNvPr id="7" name="Rotação à Esquerda RR">
            <a:hlinkClick r:id="" action="ppaction://media"/>
            <a:extLst>
              <a:ext uri="{FF2B5EF4-FFF2-40B4-BE49-F238E27FC236}">
                <a16:creationId xmlns:a16="http://schemas.microsoft.com/office/drawing/2014/main" id="{1CCD6324-D879-4C0C-810A-BDEB1532787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19" y="3456498"/>
            <a:ext cx="9144000" cy="3422650"/>
          </a:xfrm>
          <a:prstGeom prst="rect">
            <a:avLst/>
          </a:prstGeom>
        </p:spPr>
      </p:pic>
      <p:pic>
        <p:nvPicPr>
          <p:cNvPr id="6" name="Imagem 5">
            <a:extLst>
              <a:ext uri="{FF2B5EF4-FFF2-40B4-BE49-F238E27FC236}">
                <a16:creationId xmlns:a16="http://schemas.microsoft.com/office/drawing/2014/main" id="{75A30D21-60F8-462E-A2B9-56B7FE6AF546}"/>
              </a:ext>
            </a:extLst>
          </p:cNvPr>
          <p:cNvPicPr>
            <a:picLocks noChangeAspect="1"/>
          </p:cNvPicPr>
          <p:nvPr/>
        </p:nvPicPr>
        <p:blipFill>
          <a:blip r:embed="rId7"/>
          <a:stretch>
            <a:fillRect/>
          </a:stretch>
        </p:blipFill>
        <p:spPr>
          <a:xfrm>
            <a:off x="7312818" y="84931"/>
            <a:ext cx="1831182" cy="3324573"/>
          </a:xfrm>
          <a:prstGeom prst="rect">
            <a:avLst/>
          </a:prstGeom>
        </p:spPr>
      </p:pic>
      <p:pic>
        <p:nvPicPr>
          <p:cNvPr id="13" name="Imagem 12">
            <a:extLst>
              <a:ext uri="{FF2B5EF4-FFF2-40B4-BE49-F238E27FC236}">
                <a16:creationId xmlns:a16="http://schemas.microsoft.com/office/drawing/2014/main" id="{430BC0A1-E434-4878-972D-82E4A1BF4602}"/>
              </a:ext>
            </a:extLst>
          </p:cNvPr>
          <p:cNvPicPr>
            <a:picLocks noChangeAspect="1"/>
          </p:cNvPicPr>
          <p:nvPr/>
        </p:nvPicPr>
        <p:blipFill>
          <a:blip r:embed="rId8"/>
          <a:stretch>
            <a:fillRect/>
          </a:stretch>
        </p:blipFill>
        <p:spPr>
          <a:xfrm>
            <a:off x="-2119" y="2052644"/>
            <a:ext cx="7302534" cy="1380357"/>
          </a:xfrm>
          <a:prstGeom prst="rect">
            <a:avLst/>
          </a:prstGeom>
        </p:spPr>
      </p:pic>
    </p:spTree>
    <p:extLst>
      <p:ext uri="{BB962C8B-B14F-4D97-AF65-F5344CB8AC3E}">
        <p14:creationId xmlns:p14="http://schemas.microsoft.com/office/powerpoint/2010/main" val="1375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A0454BD2-24DF-463F-8D39-9E09E4D0421F}"/>
              </a:ext>
            </a:extLst>
          </p:cNvPr>
          <p:cNvPicPr>
            <a:picLocks noChangeAspect="1"/>
          </p:cNvPicPr>
          <p:nvPr/>
        </p:nvPicPr>
        <p:blipFill>
          <a:blip r:embed="rId5"/>
          <a:stretch>
            <a:fillRect/>
          </a:stretch>
        </p:blipFill>
        <p:spPr>
          <a:xfrm>
            <a:off x="7067551" y="0"/>
            <a:ext cx="2076450" cy="3514725"/>
          </a:xfrm>
          <a:prstGeom prst="rect">
            <a:avLst/>
          </a:prstGeom>
        </p:spPr>
      </p:pic>
      <p:pic>
        <p:nvPicPr>
          <p:cNvPr id="19" name="Imagem 18">
            <a:extLst>
              <a:ext uri="{FF2B5EF4-FFF2-40B4-BE49-F238E27FC236}">
                <a16:creationId xmlns:a16="http://schemas.microsoft.com/office/drawing/2014/main" id="{01F77914-A3D4-4D92-BCAA-C5EFD19B878B}"/>
              </a:ext>
            </a:extLst>
          </p:cNvPr>
          <p:cNvPicPr>
            <a:picLocks noChangeAspect="1"/>
          </p:cNvPicPr>
          <p:nvPr/>
        </p:nvPicPr>
        <p:blipFill>
          <a:blip r:embed="rId6"/>
          <a:stretch>
            <a:fillRect/>
          </a:stretch>
        </p:blipFill>
        <p:spPr>
          <a:xfrm>
            <a:off x="1" y="748385"/>
            <a:ext cx="3635896" cy="1304259"/>
          </a:xfrm>
          <a:prstGeom prst="rect">
            <a:avLst/>
          </a:prstGeom>
        </p:spPr>
      </p:pic>
      <p:sp>
        <p:nvSpPr>
          <p:cNvPr id="8" name="Espaço Reservado para Número de Slide 3">
            <a:extLst>
              <a:ext uri="{FF2B5EF4-FFF2-40B4-BE49-F238E27FC236}">
                <a16:creationId xmlns:a16="http://schemas.microsoft.com/office/drawing/2014/main" id="{07597321-8D5F-47E5-A61E-65EB3BDED345}"/>
              </a:ext>
            </a:extLst>
          </p:cNvPr>
          <p:cNvSpPr>
            <a:spLocks noGrp="1"/>
          </p:cNvSpPr>
          <p:nvPr>
            <p:ph type="sldNum" sz="quarter" idx="12"/>
          </p:nvPr>
        </p:nvSpPr>
        <p:spPr>
          <a:xfrm>
            <a:off x="8316416" y="6407944"/>
            <a:ext cx="696616" cy="365125"/>
          </a:xfrm>
          <a:solidFill>
            <a:schemeClr val="bg1"/>
          </a:solidFill>
        </p:spPr>
        <p:txBody>
          <a:bodyPr/>
          <a:lstStyle/>
          <a:p>
            <a:fld id="{07E5FC89-B076-4116-819A-A8CB2CC8D8F2}" type="slidenum">
              <a:rPr lang="pt-BR" smtClean="0"/>
              <a:pPr/>
              <a:t>9</a:t>
            </a:fld>
            <a:r>
              <a:rPr lang="pt-BR" dirty="0"/>
              <a:t>/24</a:t>
            </a:r>
          </a:p>
        </p:txBody>
      </p:sp>
      <p:sp>
        <p:nvSpPr>
          <p:cNvPr id="2" name="Título 1"/>
          <p:cNvSpPr>
            <a:spLocks noGrp="1"/>
          </p:cNvSpPr>
          <p:nvPr>
            <p:ph type="title"/>
          </p:nvPr>
        </p:nvSpPr>
        <p:spPr>
          <a:xfrm>
            <a:off x="0" y="188640"/>
            <a:ext cx="9144000" cy="764704"/>
          </a:xfrm>
        </p:spPr>
        <p:txBody>
          <a:bodyPr>
            <a:noAutofit/>
          </a:bodyPr>
          <a:lstStyle/>
          <a:p>
            <a:pPr algn="ctr"/>
            <a:r>
              <a:rPr lang="pt-BR" sz="3600" dirty="0">
                <a:solidFill>
                  <a:schemeClr val="tx1"/>
                </a:solidFill>
              </a:rPr>
              <a:t>Rotação à Direita </a:t>
            </a:r>
            <a:br>
              <a:rPr lang="pt-BR" sz="3600" dirty="0">
                <a:solidFill>
                  <a:schemeClr val="tx1"/>
                </a:solidFill>
              </a:rPr>
            </a:br>
            <a:r>
              <a:rPr lang="pt-BR" sz="3600" dirty="0">
                <a:solidFill>
                  <a:schemeClr val="tx1"/>
                </a:solidFill>
              </a:rPr>
              <a:t>(</a:t>
            </a:r>
            <a:r>
              <a:rPr lang="pt-BR" sz="3600" dirty="0" err="1">
                <a:solidFill>
                  <a:schemeClr val="tx1"/>
                </a:solidFill>
              </a:rPr>
              <a:t>Left-Left</a:t>
            </a:r>
            <a:r>
              <a:rPr lang="pt-BR" sz="3600" dirty="0">
                <a:solidFill>
                  <a:schemeClr val="tx1"/>
                </a:solidFill>
              </a:rPr>
              <a:t> ou LL)</a:t>
            </a:r>
          </a:p>
        </p:txBody>
      </p:sp>
      <p:pic>
        <p:nvPicPr>
          <p:cNvPr id="4" name="Imagem 3">
            <a:extLst>
              <a:ext uri="{FF2B5EF4-FFF2-40B4-BE49-F238E27FC236}">
                <a16:creationId xmlns:a16="http://schemas.microsoft.com/office/drawing/2014/main" id="{17F3FA7B-9EEB-4772-B86B-5E42F0391D7D}"/>
              </a:ext>
            </a:extLst>
          </p:cNvPr>
          <p:cNvPicPr>
            <a:picLocks noChangeAspect="1"/>
          </p:cNvPicPr>
          <p:nvPr/>
        </p:nvPicPr>
        <p:blipFill>
          <a:blip r:embed="rId7"/>
          <a:stretch>
            <a:fillRect/>
          </a:stretch>
        </p:blipFill>
        <p:spPr>
          <a:xfrm>
            <a:off x="17749" y="2079984"/>
            <a:ext cx="7236296" cy="1349016"/>
          </a:xfrm>
          <a:prstGeom prst="rect">
            <a:avLst/>
          </a:prstGeom>
        </p:spPr>
      </p:pic>
      <p:pic>
        <p:nvPicPr>
          <p:cNvPr id="10" name="Rotação à Direita LL">
            <a:hlinkClick r:id="" action="ppaction://media"/>
            <a:extLst>
              <a:ext uri="{FF2B5EF4-FFF2-40B4-BE49-F238E27FC236}">
                <a16:creationId xmlns:a16="http://schemas.microsoft.com/office/drawing/2014/main" id="{0B033408-ABFA-4FA4-B699-9225CBBB38B2}"/>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193" y="3435350"/>
            <a:ext cx="9144000" cy="3422650"/>
          </a:xfrm>
          <a:prstGeom prst="rect">
            <a:avLst/>
          </a:prstGeom>
        </p:spPr>
      </p:pic>
    </p:spTree>
    <p:extLst>
      <p:ext uri="{BB962C8B-B14F-4D97-AF65-F5344CB8AC3E}">
        <p14:creationId xmlns:p14="http://schemas.microsoft.com/office/powerpoint/2010/main" val="327500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6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urso">
  <a:themeElements>
    <a:clrScheme name="Concurso">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urso">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urso">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6679</TotalTime>
  <Words>3381</Words>
  <Application>Microsoft Office PowerPoint</Application>
  <PresentationFormat>Apresentação na tela (4:3)</PresentationFormat>
  <Paragraphs>326</Paragraphs>
  <Slides>28</Slides>
  <Notes>28</Notes>
  <HiddenSlides>0</HiddenSlides>
  <MMClips>4</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28</vt:i4>
      </vt:variant>
    </vt:vector>
  </HeadingPairs>
  <TitlesOfParts>
    <vt:vector size="37" baseType="lpstr">
      <vt:lpstr>Arial Unicode MS</vt:lpstr>
      <vt:lpstr>Arial</vt:lpstr>
      <vt:lpstr>Calibri</vt:lpstr>
      <vt:lpstr>Lucida Sans Unicode</vt:lpstr>
      <vt:lpstr>Verdana</vt:lpstr>
      <vt:lpstr>Wingdings</vt:lpstr>
      <vt:lpstr>Wingdings 2</vt:lpstr>
      <vt:lpstr>Wingdings 3</vt:lpstr>
      <vt:lpstr>Concurso</vt:lpstr>
      <vt:lpstr>Dicionários Avançados:  Árvore AVL e Árvore Rubro-Negra (comparação com std::map)  Os detalhes das implementações realizadas, com códigos-fontes comentados, podem ser vistos em: https://github.com/rafaelcaveari/dicionarios-avancados-arvore-AVL-arvore-Rubro-Negra</vt:lpstr>
      <vt:lpstr>Sumário</vt:lpstr>
      <vt:lpstr>Introdução</vt:lpstr>
      <vt:lpstr>Árvore Binária de Busca</vt:lpstr>
      <vt:lpstr>Árvore Binária de Busca Balanceada</vt:lpstr>
      <vt:lpstr>Árvore AVL</vt:lpstr>
      <vt:lpstr>Rotações</vt:lpstr>
      <vt:lpstr>Rotação à Esquerda  (Right-Right ou RR)</vt:lpstr>
      <vt:lpstr>Rotação à Direita  (Left-Left ou LL)</vt:lpstr>
      <vt:lpstr>Rotação Dupla à Esquerda  (Right-Left ou RL)</vt:lpstr>
      <vt:lpstr>Rotação Dupla à Direita  (Left-Right ou LR)</vt:lpstr>
      <vt:lpstr>Inserção</vt:lpstr>
      <vt:lpstr>Remoção</vt:lpstr>
      <vt:lpstr>Árvore Rubro-Negra</vt:lpstr>
      <vt:lpstr>Árvore Rubro-Negra</vt:lpstr>
      <vt:lpstr>Árvore Rubro-Negra Caída Para a Esquerda (Left-Leaning Red–Black ou LLRB)</vt:lpstr>
      <vt:lpstr>Rotações</vt:lpstr>
      <vt:lpstr>Outras Funções de Balanceamento</vt:lpstr>
      <vt:lpstr>Aplicações</vt:lpstr>
      <vt:lpstr>Aplicações</vt:lpstr>
      <vt:lpstr>Aplicações</vt:lpstr>
      <vt:lpstr>Análise de Resultados</vt:lpstr>
      <vt:lpstr>Inserção</vt:lpstr>
      <vt:lpstr>Busca</vt:lpstr>
      <vt:lpstr>Remoção</vt:lpstr>
      <vt:lpstr>Conclusões</vt:lpstr>
      <vt:lpstr>Referências</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Colheita de Energia</dc:title>
  <dc:creator>Rafael Caveari</dc:creator>
  <cp:lastModifiedBy>Rafael Caveari Gomes</cp:lastModifiedBy>
  <cp:revision>574</cp:revision>
  <dcterms:created xsi:type="dcterms:W3CDTF">2013-06-28T03:18:05Z</dcterms:created>
  <dcterms:modified xsi:type="dcterms:W3CDTF">2021-06-16T18:23:04Z</dcterms:modified>
</cp:coreProperties>
</file>